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sldIdLst>
    <p:sldId id="256" r:id="rId5"/>
    <p:sldId id="3983" r:id="rId6"/>
    <p:sldId id="4046" r:id="rId7"/>
    <p:sldId id="4008" r:id="rId8"/>
    <p:sldId id="4041" r:id="rId9"/>
    <p:sldId id="4042" r:id="rId10"/>
    <p:sldId id="4043" r:id="rId11"/>
    <p:sldId id="4044" r:id="rId12"/>
    <p:sldId id="4015" r:id="rId13"/>
    <p:sldId id="4049" r:id="rId14"/>
    <p:sldId id="4047" r:id="rId15"/>
    <p:sldId id="4050" r:id="rId16"/>
    <p:sldId id="4028" r:id="rId17"/>
    <p:sldId id="4045" r:id="rId18"/>
    <p:sldId id="4011" r:id="rId19"/>
    <p:sldId id="4039" r:id="rId20"/>
    <p:sldId id="5243" r:id="rId21"/>
    <p:sldId id="5245" r:id="rId22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D618B1-E256-484C-860C-BBAF0F1E5BC4}" v="242" dt="2020-12-16T09:48:08.8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595" autoAdjust="0"/>
  </p:normalViewPr>
  <p:slideViewPr>
    <p:cSldViewPr snapToGrid="0">
      <p:cViewPr varScale="1">
        <p:scale>
          <a:sx n="58" d="100"/>
          <a:sy n="58" d="100"/>
        </p:scale>
        <p:origin x="4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ustomXml" Target="../customXml/item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'Neill, Dermot" userId="c1739f7e-8674-4e5d-ad7e-0c71b0662095" providerId="ADAL" clId="{42D618B1-E256-484C-860C-BBAF0F1E5BC4}"/>
    <pc:docChg chg="custSel modSld">
      <pc:chgData name="O'Neill, Dermot" userId="c1739f7e-8674-4e5d-ad7e-0c71b0662095" providerId="ADAL" clId="{42D618B1-E256-484C-860C-BBAF0F1E5BC4}" dt="2020-12-16T09:48:08.885" v="241" actId="20577"/>
      <pc:docMkLst>
        <pc:docMk/>
      </pc:docMkLst>
      <pc:sldChg chg="addSp modSp modAnim">
        <pc:chgData name="O'Neill, Dermot" userId="c1739f7e-8674-4e5d-ad7e-0c71b0662095" providerId="ADAL" clId="{42D618B1-E256-484C-860C-BBAF0F1E5BC4}" dt="2020-12-16T09:39:09.997" v="219"/>
        <pc:sldMkLst>
          <pc:docMk/>
          <pc:sldMk cId="3540679346" sldId="4043"/>
        </pc:sldMkLst>
        <pc:spChg chg="mod">
          <ac:chgData name="O'Neill, Dermot" userId="c1739f7e-8674-4e5d-ad7e-0c71b0662095" providerId="ADAL" clId="{42D618B1-E256-484C-860C-BBAF0F1E5BC4}" dt="2020-12-16T09:37:12.669" v="202" actId="1076"/>
          <ac:spMkLst>
            <pc:docMk/>
            <pc:sldMk cId="3540679346" sldId="4043"/>
            <ac:spMk id="3" creationId="{B6C751A7-9454-47A8-B1C1-4DBB17EAE709}"/>
          </ac:spMkLst>
        </pc:spChg>
        <pc:spChg chg="add mod">
          <ac:chgData name="O'Neill, Dermot" userId="c1739f7e-8674-4e5d-ad7e-0c71b0662095" providerId="ADAL" clId="{42D618B1-E256-484C-860C-BBAF0F1E5BC4}" dt="2020-12-16T09:38:00.850" v="214" actId="12"/>
          <ac:spMkLst>
            <pc:docMk/>
            <pc:sldMk cId="3540679346" sldId="4043"/>
            <ac:spMk id="4" creationId="{520A2DA0-1890-4244-B56F-1279BB084108}"/>
          </ac:spMkLst>
        </pc:spChg>
      </pc:sldChg>
      <pc:sldChg chg="modSp">
        <pc:chgData name="O'Neill, Dermot" userId="c1739f7e-8674-4e5d-ad7e-0c71b0662095" providerId="ADAL" clId="{42D618B1-E256-484C-860C-BBAF0F1E5BC4}" dt="2020-12-16T09:41:01.901" v="231" actId="20577"/>
        <pc:sldMkLst>
          <pc:docMk/>
          <pc:sldMk cId="3098069052" sldId="4044"/>
        </pc:sldMkLst>
        <pc:spChg chg="mod">
          <ac:chgData name="O'Neill, Dermot" userId="c1739f7e-8674-4e5d-ad7e-0c71b0662095" providerId="ADAL" clId="{42D618B1-E256-484C-860C-BBAF0F1E5BC4}" dt="2020-12-16T09:40:39.981" v="223" actId="113"/>
          <ac:spMkLst>
            <pc:docMk/>
            <pc:sldMk cId="3098069052" sldId="4044"/>
            <ac:spMk id="3" creationId="{0479849F-9B21-4E4B-B654-C43CBDE8C269}"/>
          </ac:spMkLst>
        </pc:spChg>
        <pc:spChg chg="mod">
          <ac:chgData name="O'Neill, Dermot" userId="c1739f7e-8674-4e5d-ad7e-0c71b0662095" providerId="ADAL" clId="{42D618B1-E256-484C-860C-BBAF0F1E5BC4}" dt="2020-12-16T09:41:01.901" v="231" actId="20577"/>
          <ac:spMkLst>
            <pc:docMk/>
            <pc:sldMk cId="3098069052" sldId="4044"/>
            <ac:spMk id="4" creationId="{CAF14D3B-687D-40B6-A7C7-14A31869C478}"/>
          </ac:spMkLst>
        </pc:spChg>
      </pc:sldChg>
      <pc:sldChg chg="modNotesTx">
        <pc:chgData name="O'Neill, Dermot" userId="c1739f7e-8674-4e5d-ad7e-0c71b0662095" providerId="ADAL" clId="{42D618B1-E256-484C-860C-BBAF0F1E5BC4}" dt="2020-12-16T09:12:52.893" v="190" actId="20577"/>
        <pc:sldMkLst>
          <pc:docMk/>
          <pc:sldMk cId="3296911374" sldId="4046"/>
        </pc:sldMkLst>
      </pc:sldChg>
      <pc:sldChg chg="addSp delSp modSp">
        <pc:chgData name="O'Neill, Dermot" userId="c1739f7e-8674-4e5d-ad7e-0c71b0662095" providerId="ADAL" clId="{42D618B1-E256-484C-860C-BBAF0F1E5BC4}" dt="2020-12-16T09:10:22.783" v="6" actId="732"/>
        <pc:sldMkLst>
          <pc:docMk/>
          <pc:sldMk cId="3558904646" sldId="4049"/>
        </pc:sldMkLst>
        <pc:picChg chg="add mod modCrop">
          <ac:chgData name="O'Neill, Dermot" userId="c1739f7e-8674-4e5d-ad7e-0c71b0662095" providerId="ADAL" clId="{42D618B1-E256-484C-860C-BBAF0F1E5BC4}" dt="2020-12-16T09:10:22.783" v="6" actId="732"/>
          <ac:picMkLst>
            <pc:docMk/>
            <pc:sldMk cId="3558904646" sldId="4049"/>
            <ac:picMk id="2" creationId="{9A496C1F-282E-4160-829D-B85B8A1CE3F6}"/>
          </ac:picMkLst>
        </pc:picChg>
        <pc:picChg chg="del">
          <ac:chgData name="O'Neill, Dermot" userId="c1739f7e-8674-4e5d-ad7e-0c71b0662095" providerId="ADAL" clId="{42D618B1-E256-484C-860C-BBAF0F1E5BC4}" dt="2020-12-16T09:09:28.541" v="0" actId="478"/>
          <ac:picMkLst>
            <pc:docMk/>
            <pc:sldMk cId="3558904646" sldId="4049"/>
            <ac:picMk id="15" creationId="{3EC87FB0-3E8D-49EF-84C9-E1CC403F0F3E}"/>
          </ac:picMkLst>
        </pc:picChg>
      </pc:sldChg>
      <pc:sldChg chg="modSp">
        <pc:chgData name="O'Neill, Dermot" userId="c1739f7e-8674-4e5d-ad7e-0c71b0662095" providerId="ADAL" clId="{42D618B1-E256-484C-860C-BBAF0F1E5BC4}" dt="2020-12-16T09:48:08.885" v="241" actId="20577"/>
        <pc:sldMkLst>
          <pc:docMk/>
          <pc:sldMk cId="2427800643" sldId="4050"/>
        </pc:sldMkLst>
        <pc:spChg chg="mod">
          <ac:chgData name="O'Neill, Dermot" userId="c1739f7e-8674-4e5d-ad7e-0c71b0662095" providerId="ADAL" clId="{42D618B1-E256-484C-860C-BBAF0F1E5BC4}" dt="2020-12-16T09:48:08.885" v="241" actId="20577"/>
          <ac:spMkLst>
            <pc:docMk/>
            <pc:sldMk cId="2427800643" sldId="4050"/>
            <ac:spMk id="3" creationId="{0484B201-2B71-4A72-AFC4-81EF2238F94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C1B55F-0DF4-421B-A50F-174A6EC69C96}" type="doc">
      <dgm:prSet loTypeId="urn:microsoft.com/office/officeart/2005/8/layout/cycle8" loCatId="cycle" qsTypeId="urn:microsoft.com/office/officeart/2005/8/quickstyle/simple1" qsCatId="simple" csTypeId="urn:microsoft.com/office/officeart/2005/8/colors/accent2_2" csCatId="accent2" phldr="1"/>
      <dgm:spPr/>
    </dgm:pt>
    <dgm:pt modelId="{A4CE0ED4-AD1E-429E-A9CC-873BF6E0C603}">
      <dgm:prSet phldrT="[Text]"/>
      <dgm:spPr/>
      <dgm:t>
        <a:bodyPr/>
        <a:lstStyle/>
        <a:p>
          <a:r>
            <a:rPr lang="en-GB" dirty="0"/>
            <a:t>Prepare</a:t>
          </a:r>
        </a:p>
      </dgm:t>
    </dgm:pt>
    <dgm:pt modelId="{09743DA5-6C79-42CA-97B6-8A5E0F75A910}" type="parTrans" cxnId="{028375F9-3DFC-4720-B8EE-BF010FFD27E7}">
      <dgm:prSet/>
      <dgm:spPr/>
      <dgm:t>
        <a:bodyPr/>
        <a:lstStyle/>
        <a:p>
          <a:endParaRPr lang="en-GB"/>
        </a:p>
      </dgm:t>
    </dgm:pt>
    <dgm:pt modelId="{4CB0F3F7-6CFB-45CF-A9A1-84A76308008B}" type="sibTrans" cxnId="{028375F9-3DFC-4720-B8EE-BF010FFD27E7}">
      <dgm:prSet/>
      <dgm:spPr/>
      <dgm:t>
        <a:bodyPr/>
        <a:lstStyle/>
        <a:p>
          <a:endParaRPr lang="en-GB"/>
        </a:p>
      </dgm:t>
    </dgm:pt>
    <dgm:pt modelId="{6897F0A5-E8CF-4354-B040-8BD28D55A6A4}">
      <dgm:prSet phldrT="[Text]"/>
      <dgm:spPr/>
      <dgm:t>
        <a:bodyPr/>
        <a:lstStyle/>
        <a:p>
          <a:r>
            <a:rPr lang="en-GB" dirty="0"/>
            <a:t>Diagnose &amp; Design</a:t>
          </a:r>
        </a:p>
      </dgm:t>
    </dgm:pt>
    <dgm:pt modelId="{736A6DB6-0571-49C6-A095-7BE9969E64BB}" type="parTrans" cxnId="{559F64E5-0F83-48DD-8C4B-82C717E8EC76}">
      <dgm:prSet/>
      <dgm:spPr/>
      <dgm:t>
        <a:bodyPr/>
        <a:lstStyle/>
        <a:p>
          <a:endParaRPr lang="en-GB"/>
        </a:p>
      </dgm:t>
    </dgm:pt>
    <dgm:pt modelId="{1AE6D7CC-CCD6-4048-B325-0C9F7AA92088}" type="sibTrans" cxnId="{559F64E5-0F83-48DD-8C4B-82C717E8EC76}">
      <dgm:prSet/>
      <dgm:spPr/>
      <dgm:t>
        <a:bodyPr/>
        <a:lstStyle/>
        <a:p>
          <a:endParaRPr lang="en-GB"/>
        </a:p>
      </dgm:t>
    </dgm:pt>
    <dgm:pt modelId="{F872348D-E848-4C95-BB4B-AB83574BE327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EC48CDCA-B13D-4D63-97C5-E3AC7BEBD83E}" type="parTrans" cxnId="{20C3BCF9-C893-4FCC-9DFC-FD0F3CE5B004}">
      <dgm:prSet/>
      <dgm:spPr/>
      <dgm:t>
        <a:bodyPr/>
        <a:lstStyle/>
        <a:p>
          <a:endParaRPr lang="en-GB"/>
        </a:p>
      </dgm:t>
    </dgm:pt>
    <dgm:pt modelId="{904DC8A9-4C12-4932-978F-AFE58886D87F}" type="sibTrans" cxnId="{20C3BCF9-C893-4FCC-9DFC-FD0F3CE5B004}">
      <dgm:prSet/>
      <dgm:spPr/>
      <dgm:t>
        <a:bodyPr/>
        <a:lstStyle/>
        <a:p>
          <a:endParaRPr lang="en-GB"/>
        </a:p>
      </dgm:t>
    </dgm:pt>
    <dgm:pt modelId="{9C0C34FB-6164-4636-95AE-EB01C448ADE2}">
      <dgm:prSet phldrT="[Text]"/>
      <dgm:spPr/>
      <dgm:t>
        <a:bodyPr/>
        <a:lstStyle/>
        <a:p>
          <a:r>
            <a:rPr lang="en-GB" dirty="0"/>
            <a:t>Sustain</a:t>
          </a:r>
        </a:p>
      </dgm:t>
    </dgm:pt>
    <dgm:pt modelId="{CD3E50D9-B4DF-4E59-8D98-0C108A567226}" type="parTrans" cxnId="{8B76C5F1-DB1F-4B77-9F8C-3A420886A4C5}">
      <dgm:prSet/>
      <dgm:spPr/>
      <dgm:t>
        <a:bodyPr/>
        <a:lstStyle/>
        <a:p>
          <a:endParaRPr lang="en-GB"/>
        </a:p>
      </dgm:t>
    </dgm:pt>
    <dgm:pt modelId="{DCA9D19F-357B-4BAB-AE9B-085A797C0950}" type="sibTrans" cxnId="{8B76C5F1-DB1F-4B77-9F8C-3A420886A4C5}">
      <dgm:prSet/>
      <dgm:spPr/>
      <dgm:t>
        <a:bodyPr/>
        <a:lstStyle/>
        <a:p>
          <a:endParaRPr lang="en-GB"/>
        </a:p>
      </dgm:t>
    </dgm:pt>
    <dgm:pt modelId="{ACE1A57D-BAF8-4494-96F3-D57CB5FBC111}" type="pres">
      <dgm:prSet presAssocID="{CBC1B55F-0DF4-421B-A50F-174A6EC69C96}" presName="compositeShape" presStyleCnt="0">
        <dgm:presLayoutVars>
          <dgm:chMax val="7"/>
          <dgm:dir/>
          <dgm:resizeHandles val="exact"/>
        </dgm:presLayoutVars>
      </dgm:prSet>
      <dgm:spPr/>
    </dgm:pt>
    <dgm:pt modelId="{57A53A7C-918E-465F-934E-E5C348DC2BF7}" type="pres">
      <dgm:prSet presAssocID="{CBC1B55F-0DF4-421B-A50F-174A6EC69C96}" presName="wedge1" presStyleLbl="node1" presStyleIdx="0" presStyleCnt="4"/>
      <dgm:spPr/>
    </dgm:pt>
    <dgm:pt modelId="{F75BA744-6716-48E6-8BB3-9C8CA88E5F66}" type="pres">
      <dgm:prSet presAssocID="{CBC1B55F-0DF4-421B-A50F-174A6EC69C96}" presName="dummy1a" presStyleCnt="0"/>
      <dgm:spPr/>
    </dgm:pt>
    <dgm:pt modelId="{5B25DB7B-80C0-416B-982C-3A086768A9AF}" type="pres">
      <dgm:prSet presAssocID="{CBC1B55F-0DF4-421B-A50F-174A6EC69C96}" presName="dummy1b" presStyleCnt="0"/>
      <dgm:spPr/>
    </dgm:pt>
    <dgm:pt modelId="{27D05401-40BC-4648-84CA-1A4CAB2F21FE}" type="pres">
      <dgm:prSet presAssocID="{CBC1B55F-0DF4-421B-A50F-174A6EC69C96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9B3A785-DF78-483E-8261-9AC5EDC9EC71}" type="pres">
      <dgm:prSet presAssocID="{CBC1B55F-0DF4-421B-A50F-174A6EC69C96}" presName="wedge2" presStyleLbl="node1" presStyleIdx="1" presStyleCnt="4"/>
      <dgm:spPr/>
    </dgm:pt>
    <dgm:pt modelId="{FD3252B0-6EDB-4609-999C-F3BA0CE99C4B}" type="pres">
      <dgm:prSet presAssocID="{CBC1B55F-0DF4-421B-A50F-174A6EC69C96}" presName="dummy2a" presStyleCnt="0"/>
      <dgm:spPr/>
    </dgm:pt>
    <dgm:pt modelId="{2C5331FB-C897-4AC3-9337-8FC7C5D6CD3B}" type="pres">
      <dgm:prSet presAssocID="{CBC1B55F-0DF4-421B-A50F-174A6EC69C96}" presName="dummy2b" presStyleCnt="0"/>
      <dgm:spPr/>
    </dgm:pt>
    <dgm:pt modelId="{8EC0CFB4-3DA2-42E0-BED1-C2A460899191}" type="pres">
      <dgm:prSet presAssocID="{CBC1B55F-0DF4-421B-A50F-174A6EC69C96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44C9F3A-0BF8-47A2-B17B-C4824A5C50B4}" type="pres">
      <dgm:prSet presAssocID="{CBC1B55F-0DF4-421B-A50F-174A6EC69C96}" presName="wedge3" presStyleLbl="node1" presStyleIdx="2" presStyleCnt="4"/>
      <dgm:spPr/>
    </dgm:pt>
    <dgm:pt modelId="{AD024ECF-3621-44BC-83C6-1BB01F93EDB1}" type="pres">
      <dgm:prSet presAssocID="{CBC1B55F-0DF4-421B-A50F-174A6EC69C96}" presName="dummy3a" presStyleCnt="0"/>
      <dgm:spPr/>
    </dgm:pt>
    <dgm:pt modelId="{1E916EDB-A978-4081-AFC9-631E11DB2332}" type="pres">
      <dgm:prSet presAssocID="{CBC1B55F-0DF4-421B-A50F-174A6EC69C96}" presName="dummy3b" presStyleCnt="0"/>
      <dgm:spPr/>
    </dgm:pt>
    <dgm:pt modelId="{4F6DD933-46D0-44D0-B940-C01F4EABCCBF}" type="pres">
      <dgm:prSet presAssocID="{CBC1B55F-0DF4-421B-A50F-174A6EC69C96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6EF5FF1-CB97-4D60-8F49-92C7101110D4}" type="pres">
      <dgm:prSet presAssocID="{CBC1B55F-0DF4-421B-A50F-174A6EC69C96}" presName="wedge4" presStyleLbl="node1" presStyleIdx="3" presStyleCnt="4"/>
      <dgm:spPr/>
    </dgm:pt>
    <dgm:pt modelId="{E560CE7E-B591-4C0B-ACC6-224D54F1545D}" type="pres">
      <dgm:prSet presAssocID="{CBC1B55F-0DF4-421B-A50F-174A6EC69C96}" presName="dummy4a" presStyleCnt="0"/>
      <dgm:spPr/>
    </dgm:pt>
    <dgm:pt modelId="{47C81932-DE04-4530-9325-B2E227D9883C}" type="pres">
      <dgm:prSet presAssocID="{CBC1B55F-0DF4-421B-A50F-174A6EC69C96}" presName="dummy4b" presStyleCnt="0"/>
      <dgm:spPr/>
    </dgm:pt>
    <dgm:pt modelId="{36A87A3A-D013-457A-A26B-788BC72418EF}" type="pres">
      <dgm:prSet presAssocID="{CBC1B55F-0DF4-421B-A50F-174A6EC69C96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3C83D4A-4EB8-4AFA-98FF-2EAE79E84A1F}" type="pres">
      <dgm:prSet presAssocID="{4CB0F3F7-6CFB-45CF-A9A1-84A76308008B}" presName="arrowWedge1" presStyleLbl="fgSibTrans2D1" presStyleIdx="0" presStyleCnt="4"/>
      <dgm:spPr/>
    </dgm:pt>
    <dgm:pt modelId="{45D68B4E-A1BC-4DEF-B18E-E42569667580}" type="pres">
      <dgm:prSet presAssocID="{1AE6D7CC-CCD6-4048-B325-0C9F7AA92088}" presName="arrowWedge2" presStyleLbl="fgSibTrans2D1" presStyleIdx="1" presStyleCnt="4"/>
      <dgm:spPr/>
    </dgm:pt>
    <dgm:pt modelId="{8F8729F6-BB34-4B01-B818-B46C650BA91C}" type="pres">
      <dgm:prSet presAssocID="{904DC8A9-4C12-4932-978F-AFE58886D87F}" presName="arrowWedge3" presStyleLbl="fgSibTrans2D1" presStyleIdx="2" presStyleCnt="4"/>
      <dgm:spPr/>
    </dgm:pt>
    <dgm:pt modelId="{239EA6F1-C111-4E16-BA06-9D346C247FCD}" type="pres">
      <dgm:prSet presAssocID="{DCA9D19F-357B-4BAB-AE9B-085A797C0950}" presName="arrowWedge4" presStyleLbl="fgSibTrans2D1" presStyleIdx="3" presStyleCnt="4"/>
      <dgm:spPr/>
    </dgm:pt>
  </dgm:ptLst>
  <dgm:cxnLst>
    <dgm:cxn modelId="{23513838-D62A-44FD-9F74-C3386C90C050}" type="presOf" srcId="{6897F0A5-E8CF-4354-B040-8BD28D55A6A4}" destId="{8EC0CFB4-3DA2-42E0-BED1-C2A460899191}" srcOrd="1" destOrd="0" presId="urn:microsoft.com/office/officeart/2005/8/layout/cycle8"/>
    <dgm:cxn modelId="{8FC1595D-EDA9-4D0E-9D8D-47E82B8A9980}" type="presOf" srcId="{F872348D-E848-4C95-BB4B-AB83574BE327}" destId="{4F6DD933-46D0-44D0-B940-C01F4EABCCBF}" srcOrd="1" destOrd="0" presId="urn:microsoft.com/office/officeart/2005/8/layout/cycle8"/>
    <dgm:cxn modelId="{F1E53F47-9368-442D-9159-8A82638B57F2}" type="presOf" srcId="{9C0C34FB-6164-4636-95AE-EB01C448ADE2}" destId="{66EF5FF1-CB97-4D60-8F49-92C7101110D4}" srcOrd="0" destOrd="0" presId="urn:microsoft.com/office/officeart/2005/8/layout/cycle8"/>
    <dgm:cxn modelId="{34FD4B6C-8CA6-402A-8AE2-6D3E69659F08}" type="presOf" srcId="{A4CE0ED4-AD1E-429E-A9CC-873BF6E0C603}" destId="{27D05401-40BC-4648-84CA-1A4CAB2F21FE}" srcOrd="1" destOrd="0" presId="urn:microsoft.com/office/officeart/2005/8/layout/cycle8"/>
    <dgm:cxn modelId="{57817974-0805-47AA-ACD5-C3A41E5E0233}" type="presOf" srcId="{6897F0A5-E8CF-4354-B040-8BD28D55A6A4}" destId="{C9B3A785-DF78-483E-8261-9AC5EDC9EC71}" srcOrd="0" destOrd="0" presId="urn:microsoft.com/office/officeart/2005/8/layout/cycle8"/>
    <dgm:cxn modelId="{CF20BA82-FEFD-40AA-8037-084679594468}" type="presOf" srcId="{A4CE0ED4-AD1E-429E-A9CC-873BF6E0C603}" destId="{57A53A7C-918E-465F-934E-E5C348DC2BF7}" srcOrd="0" destOrd="0" presId="urn:microsoft.com/office/officeart/2005/8/layout/cycle8"/>
    <dgm:cxn modelId="{5124818A-CE34-434F-9558-8C90727058A6}" type="presOf" srcId="{F872348D-E848-4C95-BB4B-AB83574BE327}" destId="{F44C9F3A-0BF8-47A2-B17B-C4824A5C50B4}" srcOrd="0" destOrd="0" presId="urn:microsoft.com/office/officeart/2005/8/layout/cycle8"/>
    <dgm:cxn modelId="{CF05BDA4-E18B-4107-8809-7DB65C8D53F1}" type="presOf" srcId="{9C0C34FB-6164-4636-95AE-EB01C448ADE2}" destId="{36A87A3A-D013-457A-A26B-788BC72418EF}" srcOrd="1" destOrd="0" presId="urn:microsoft.com/office/officeart/2005/8/layout/cycle8"/>
    <dgm:cxn modelId="{EB0565DA-828B-4809-82BD-8337A6AFD7B1}" type="presOf" srcId="{CBC1B55F-0DF4-421B-A50F-174A6EC69C96}" destId="{ACE1A57D-BAF8-4494-96F3-D57CB5FBC111}" srcOrd="0" destOrd="0" presId="urn:microsoft.com/office/officeart/2005/8/layout/cycle8"/>
    <dgm:cxn modelId="{559F64E5-0F83-48DD-8C4B-82C717E8EC76}" srcId="{CBC1B55F-0DF4-421B-A50F-174A6EC69C96}" destId="{6897F0A5-E8CF-4354-B040-8BD28D55A6A4}" srcOrd="1" destOrd="0" parTransId="{736A6DB6-0571-49C6-A095-7BE9969E64BB}" sibTransId="{1AE6D7CC-CCD6-4048-B325-0C9F7AA92088}"/>
    <dgm:cxn modelId="{8B76C5F1-DB1F-4B77-9F8C-3A420886A4C5}" srcId="{CBC1B55F-0DF4-421B-A50F-174A6EC69C96}" destId="{9C0C34FB-6164-4636-95AE-EB01C448ADE2}" srcOrd="3" destOrd="0" parTransId="{CD3E50D9-B4DF-4E59-8D98-0C108A567226}" sibTransId="{DCA9D19F-357B-4BAB-AE9B-085A797C0950}"/>
    <dgm:cxn modelId="{028375F9-3DFC-4720-B8EE-BF010FFD27E7}" srcId="{CBC1B55F-0DF4-421B-A50F-174A6EC69C96}" destId="{A4CE0ED4-AD1E-429E-A9CC-873BF6E0C603}" srcOrd="0" destOrd="0" parTransId="{09743DA5-6C79-42CA-97B6-8A5E0F75A910}" sibTransId="{4CB0F3F7-6CFB-45CF-A9A1-84A76308008B}"/>
    <dgm:cxn modelId="{20C3BCF9-C893-4FCC-9DFC-FD0F3CE5B004}" srcId="{CBC1B55F-0DF4-421B-A50F-174A6EC69C96}" destId="{F872348D-E848-4C95-BB4B-AB83574BE327}" srcOrd="2" destOrd="0" parTransId="{EC48CDCA-B13D-4D63-97C5-E3AC7BEBD83E}" sibTransId="{904DC8A9-4C12-4932-978F-AFE58886D87F}"/>
    <dgm:cxn modelId="{7A826EC5-E52D-47FC-9451-39F8CCF1217F}" type="presParOf" srcId="{ACE1A57D-BAF8-4494-96F3-D57CB5FBC111}" destId="{57A53A7C-918E-465F-934E-E5C348DC2BF7}" srcOrd="0" destOrd="0" presId="urn:microsoft.com/office/officeart/2005/8/layout/cycle8"/>
    <dgm:cxn modelId="{0CF5DA80-274B-457C-B057-9F552975FA7C}" type="presParOf" srcId="{ACE1A57D-BAF8-4494-96F3-D57CB5FBC111}" destId="{F75BA744-6716-48E6-8BB3-9C8CA88E5F66}" srcOrd="1" destOrd="0" presId="urn:microsoft.com/office/officeart/2005/8/layout/cycle8"/>
    <dgm:cxn modelId="{71AA03FF-E59D-4C31-BAAF-EC1570847874}" type="presParOf" srcId="{ACE1A57D-BAF8-4494-96F3-D57CB5FBC111}" destId="{5B25DB7B-80C0-416B-982C-3A086768A9AF}" srcOrd="2" destOrd="0" presId="urn:microsoft.com/office/officeart/2005/8/layout/cycle8"/>
    <dgm:cxn modelId="{03303FB1-D96E-4F1C-A93B-1667FEED3527}" type="presParOf" srcId="{ACE1A57D-BAF8-4494-96F3-D57CB5FBC111}" destId="{27D05401-40BC-4648-84CA-1A4CAB2F21FE}" srcOrd="3" destOrd="0" presId="urn:microsoft.com/office/officeart/2005/8/layout/cycle8"/>
    <dgm:cxn modelId="{7F49CCA8-BC8A-447F-B33E-7F6968B0D940}" type="presParOf" srcId="{ACE1A57D-BAF8-4494-96F3-D57CB5FBC111}" destId="{C9B3A785-DF78-483E-8261-9AC5EDC9EC71}" srcOrd="4" destOrd="0" presId="urn:microsoft.com/office/officeart/2005/8/layout/cycle8"/>
    <dgm:cxn modelId="{8D54B536-CA7D-4AAA-B85E-FCA472CA4FF7}" type="presParOf" srcId="{ACE1A57D-BAF8-4494-96F3-D57CB5FBC111}" destId="{FD3252B0-6EDB-4609-999C-F3BA0CE99C4B}" srcOrd="5" destOrd="0" presId="urn:microsoft.com/office/officeart/2005/8/layout/cycle8"/>
    <dgm:cxn modelId="{BD48F6A2-1C2F-4929-918E-9079AC684D3D}" type="presParOf" srcId="{ACE1A57D-BAF8-4494-96F3-D57CB5FBC111}" destId="{2C5331FB-C897-4AC3-9337-8FC7C5D6CD3B}" srcOrd="6" destOrd="0" presId="urn:microsoft.com/office/officeart/2005/8/layout/cycle8"/>
    <dgm:cxn modelId="{B6DB3A6C-5068-465B-AE9C-97766447F357}" type="presParOf" srcId="{ACE1A57D-BAF8-4494-96F3-D57CB5FBC111}" destId="{8EC0CFB4-3DA2-42E0-BED1-C2A460899191}" srcOrd="7" destOrd="0" presId="urn:microsoft.com/office/officeart/2005/8/layout/cycle8"/>
    <dgm:cxn modelId="{8D97C6AC-929F-4E5B-B479-44AD1FD8C051}" type="presParOf" srcId="{ACE1A57D-BAF8-4494-96F3-D57CB5FBC111}" destId="{F44C9F3A-0BF8-47A2-B17B-C4824A5C50B4}" srcOrd="8" destOrd="0" presId="urn:microsoft.com/office/officeart/2005/8/layout/cycle8"/>
    <dgm:cxn modelId="{EE2FAF6D-A0F4-4245-B6F3-871BE1E3BA7A}" type="presParOf" srcId="{ACE1A57D-BAF8-4494-96F3-D57CB5FBC111}" destId="{AD024ECF-3621-44BC-83C6-1BB01F93EDB1}" srcOrd="9" destOrd="0" presId="urn:microsoft.com/office/officeart/2005/8/layout/cycle8"/>
    <dgm:cxn modelId="{A6BBE5E6-9AD0-4ED1-97E8-E18A5D27B619}" type="presParOf" srcId="{ACE1A57D-BAF8-4494-96F3-D57CB5FBC111}" destId="{1E916EDB-A978-4081-AFC9-631E11DB2332}" srcOrd="10" destOrd="0" presId="urn:microsoft.com/office/officeart/2005/8/layout/cycle8"/>
    <dgm:cxn modelId="{84AEECDC-CEAF-4B28-835E-61AEEB4B50D8}" type="presParOf" srcId="{ACE1A57D-BAF8-4494-96F3-D57CB5FBC111}" destId="{4F6DD933-46D0-44D0-B940-C01F4EABCCBF}" srcOrd="11" destOrd="0" presId="urn:microsoft.com/office/officeart/2005/8/layout/cycle8"/>
    <dgm:cxn modelId="{1A54B0FD-BF75-4F38-ADD9-BD84E62A6B1D}" type="presParOf" srcId="{ACE1A57D-BAF8-4494-96F3-D57CB5FBC111}" destId="{66EF5FF1-CB97-4D60-8F49-92C7101110D4}" srcOrd="12" destOrd="0" presId="urn:microsoft.com/office/officeart/2005/8/layout/cycle8"/>
    <dgm:cxn modelId="{F3D8255F-393E-4887-BB8B-FC94A86C1B56}" type="presParOf" srcId="{ACE1A57D-BAF8-4494-96F3-D57CB5FBC111}" destId="{E560CE7E-B591-4C0B-ACC6-224D54F1545D}" srcOrd="13" destOrd="0" presId="urn:microsoft.com/office/officeart/2005/8/layout/cycle8"/>
    <dgm:cxn modelId="{F2B0920F-4CE0-49A7-88DE-44A946B292D6}" type="presParOf" srcId="{ACE1A57D-BAF8-4494-96F3-D57CB5FBC111}" destId="{47C81932-DE04-4530-9325-B2E227D9883C}" srcOrd="14" destOrd="0" presId="urn:microsoft.com/office/officeart/2005/8/layout/cycle8"/>
    <dgm:cxn modelId="{0E5B431C-DDB4-4423-96A6-16F7EC79E9E4}" type="presParOf" srcId="{ACE1A57D-BAF8-4494-96F3-D57CB5FBC111}" destId="{36A87A3A-D013-457A-A26B-788BC72418EF}" srcOrd="15" destOrd="0" presId="urn:microsoft.com/office/officeart/2005/8/layout/cycle8"/>
    <dgm:cxn modelId="{519EF87A-9AC6-4C58-AC9B-7B3B9F14CFCC}" type="presParOf" srcId="{ACE1A57D-BAF8-4494-96F3-D57CB5FBC111}" destId="{03C83D4A-4EB8-4AFA-98FF-2EAE79E84A1F}" srcOrd="16" destOrd="0" presId="urn:microsoft.com/office/officeart/2005/8/layout/cycle8"/>
    <dgm:cxn modelId="{3AC2B1CC-C2CF-490E-A341-2A9F50228D84}" type="presParOf" srcId="{ACE1A57D-BAF8-4494-96F3-D57CB5FBC111}" destId="{45D68B4E-A1BC-4DEF-B18E-E42569667580}" srcOrd="17" destOrd="0" presId="urn:microsoft.com/office/officeart/2005/8/layout/cycle8"/>
    <dgm:cxn modelId="{8894EB6B-FAB1-466D-A259-9904D6512F3F}" type="presParOf" srcId="{ACE1A57D-BAF8-4494-96F3-D57CB5FBC111}" destId="{8F8729F6-BB34-4B01-B818-B46C650BA91C}" srcOrd="18" destOrd="0" presId="urn:microsoft.com/office/officeart/2005/8/layout/cycle8"/>
    <dgm:cxn modelId="{04FCF1F8-D5F5-4D2C-94D1-5F72F326D257}" type="presParOf" srcId="{ACE1A57D-BAF8-4494-96F3-D57CB5FBC111}" destId="{239EA6F1-C111-4E16-BA06-9D346C247FCD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C1B55F-0DF4-421B-A50F-174A6EC69C96}" type="doc">
      <dgm:prSet loTypeId="urn:microsoft.com/office/officeart/2005/8/layout/cycle8" loCatId="cycle" qsTypeId="urn:microsoft.com/office/officeart/2005/8/quickstyle/simple1" qsCatId="simple" csTypeId="urn:microsoft.com/office/officeart/2005/8/colors/accent2_2" csCatId="accent2" phldr="1"/>
      <dgm:spPr/>
    </dgm:pt>
    <dgm:pt modelId="{A4CE0ED4-AD1E-429E-A9CC-873BF6E0C603}">
      <dgm:prSet phldrT="[Text]"/>
      <dgm:spPr/>
      <dgm:t>
        <a:bodyPr/>
        <a:lstStyle/>
        <a:p>
          <a:r>
            <a:rPr lang="en-GB" dirty="0"/>
            <a:t>Prepare</a:t>
          </a:r>
        </a:p>
      </dgm:t>
    </dgm:pt>
    <dgm:pt modelId="{09743DA5-6C79-42CA-97B6-8A5E0F75A910}" type="parTrans" cxnId="{028375F9-3DFC-4720-B8EE-BF010FFD27E7}">
      <dgm:prSet/>
      <dgm:spPr/>
      <dgm:t>
        <a:bodyPr/>
        <a:lstStyle/>
        <a:p>
          <a:endParaRPr lang="en-GB"/>
        </a:p>
      </dgm:t>
    </dgm:pt>
    <dgm:pt modelId="{4CB0F3F7-6CFB-45CF-A9A1-84A76308008B}" type="sibTrans" cxnId="{028375F9-3DFC-4720-B8EE-BF010FFD27E7}">
      <dgm:prSet/>
      <dgm:spPr/>
      <dgm:t>
        <a:bodyPr/>
        <a:lstStyle/>
        <a:p>
          <a:endParaRPr lang="en-GB"/>
        </a:p>
      </dgm:t>
    </dgm:pt>
    <dgm:pt modelId="{6897F0A5-E8CF-4354-B040-8BD28D55A6A4}">
      <dgm:prSet phldrT="[Text]"/>
      <dgm:spPr/>
      <dgm:t>
        <a:bodyPr/>
        <a:lstStyle/>
        <a:p>
          <a:r>
            <a:rPr lang="en-GB" dirty="0"/>
            <a:t>Diagnose &amp; Design</a:t>
          </a:r>
        </a:p>
      </dgm:t>
    </dgm:pt>
    <dgm:pt modelId="{736A6DB6-0571-49C6-A095-7BE9969E64BB}" type="parTrans" cxnId="{559F64E5-0F83-48DD-8C4B-82C717E8EC76}">
      <dgm:prSet/>
      <dgm:spPr/>
      <dgm:t>
        <a:bodyPr/>
        <a:lstStyle/>
        <a:p>
          <a:endParaRPr lang="en-GB"/>
        </a:p>
      </dgm:t>
    </dgm:pt>
    <dgm:pt modelId="{1AE6D7CC-CCD6-4048-B325-0C9F7AA92088}" type="sibTrans" cxnId="{559F64E5-0F83-48DD-8C4B-82C717E8EC76}">
      <dgm:prSet/>
      <dgm:spPr/>
      <dgm:t>
        <a:bodyPr/>
        <a:lstStyle/>
        <a:p>
          <a:endParaRPr lang="en-GB"/>
        </a:p>
      </dgm:t>
    </dgm:pt>
    <dgm:pt modelId="{F872348D-E848-4C95-BB4B-AB83574BE327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EC48CDCA-B13D-4D63-97C5-E3AC7BEBD83E}" type="parTrans" cxnId="{20C3BCF9-C893-4FCC-9DFC-FD0F3CE5B004}">
      <dgm:prSet/>
      <dgm:spPr/>
      <dgm:t>
        <a:bodyPr/>
        <a:lstStyle/>
        <a:p>
          <a:endParaRPr lang="en-GB"/>
        </a:p>
      </dgm:t>
    </dgm:pt>
    <dgm:pt modelId="{904DC8A9-4C12-4932-978F-AFE58886D87F}" type="sibTrans" cxnId="{20C3BCF9-C893-4FCC-9DFC-FD0F3CE5B004}">
      <dgm:prSet/>
      <dgm:spPr/>
      <dgm:t>
        <a:bodyPr/>
        <a:lstStyle/>
        <a:p>
          <a:endParaRPr lang="en-GB"/>
        </a:p>
      </dgm:t>
    </dgm:pt>
    <dgm:pt modelId="{9C0C34FB-6164-4636-95AE-EB01C448ADE2}">
      <dgm:prSet phldrT="[Text]"/>
      <dgm:spPr/>
      <dgm:t>
        <a:bodyPr/>
        <a:lstStyle/>
        <a:p>
          <a:r>
            <a:rPr lang="en-GB" dirty="0"/>
            <a:t>Sustain</a:t>
          </a:r>
        </a:p>
      </dgm:t>
    </dgm:pt>
    <dgm:pt modelId="{CD3E50D9-B4DF-4E59-8D98-0C108A567226}" type="parTrans" cxnId="{8B76C5F1-DB1F-4B77-9F8C-3A420886A4C5}">
      <dgm:prSet/>
      <dgm:spPr/>
      <dgm:t>
        <a:bodyPr/>
        <a:lstStyle/>
        <a:p>
          <a:endParaRPr lang="en-GB"/>
        </a:p>
      </dgm:t>
    </dgm:pt>
    <dgm:pt modelId="{DCA9D19F-357B-4BAB-AE9B-085A797C0950}" type="sibTrans" cxnId="{8B76C5F1-DB1F-4B77-9F8C-3A420886A4C5}">
      <dgm:prSet/>
      <dgm:spPr/>
      <dgm:t>
        <a:bodyPr/>
        <a:lstStyle/>
        <a:p>
          <a:endParaRPr lang="en-GB"/>
        </a:p>
      </dgm:t>
    </dgm:pt>
    <dgm:pt modelId="{ACE1A57D-BAF8-4494-96F3-D57CB5FBC111}" type="pres">
      <dgm:prSet presAssocID="{CBC1B55F-0DF4-421B-A50F-174A6EC69C96}" presName="compositeShape" presStyleCnt="0">
        <dgm:presLayoutVars>
          <dgm:chMax val="7"/>
          <dgm:dir/>
          <dgm:resizeHandles val="exact"/>
        </dgm:presLayoutVars>
      </dgm:prSet>
      <dgm:spPr/>
    </dgm:pt>
    <dgm:pt modelId="{57A53A7C-918E-465F-934E-E5C348DC2BF7}" type="pres">
      <dgm:prSet presAssocID="{CBC1B55F-0DF4-421B-A50F-174A6EC69C96}" presName="wedge1" presStyleLbl="node1" presStyleIdx="0" presStyleCnt="4"/>
      <dgm:spPr/>
    </dgm:pt>
    <dgm:pt modelId="{F75BA744-6716-48E6-8BB3-9C8CA88E5F66}" type="pres">
      <dgm:prSet presAssocID="{CBC1B55F-0DF4-421B-A50F-174A6EC69C96}" presName="dummy1a" presStyleCnt="0"/>
      <dgm:spPr/>
    </dgm:pt>
    <dgm:pt modelId="{5B25DB7B-80C0-416B-982C-3A086768A9AF}" type="pres">
      <dgm:prSet presAssocID="{CBC1B55F-0DF4-421B-A50F-174A6EC69C96}" presName="dummy1b" presStyleCnt="0"/>
      <dgm:spPr/>
    </dgm:pt>
    <dgm:pt modelId="{27D05401-40BC-4648-84CA-1A4CAB2F21FE}" type="pres">
      <dgm:prSet presAssocID="{CBC1B55F-0DF4-421B-A50F-174A6EC69C96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9B3A785-DF78-483E-8261-9AC5EDC9EC71}" type="pres">
      <dgm:prSet presAssocID="{CBC1B55F-0DF4-421B-A50F-174A6EC69C96}" presName="wedge2" presStyleLbl="node1" presStyleIdx="1" presStyleCnt="4"/>
      <dgm:spPr/>
    </dgm:pt>
    <dgm:pt modelId="{FD3252B0-6EDB-4609-999C-F3BA0CE99C4B}" type="pres">
      <dgm:prSet presAssocID="{CBC1B55F-0DF4-421B-A50F-174A6EC69C96}" presName="dummy2a" presStyleCnt="0"/>
      <dgm:spPr/>
    </dgm:pt>
    <dgm:pt modelId="{2C5331FB-C897-4AC3-9337-8FC7C5D6CD3B}" type="pres">
      <dgm:prSet presAssocID="{CBC1B55F-0DF4-421B-A50F-174A6EC69C96}" presName="dummy2b" presStyleCnt="0"/>
      <dgm:spPr/>
    </dgm:pt>
    <dgm:pt modelId="{8EC0CFB4-3DA2-42E0-BED1-C2A460899191}" type="pres">
      <dgm:prSet presAssocID="{CBC1B55F-0DF4-421B-A50F-174A6EC69C96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44C9F3A-0BF8-47A2-B17B-C4824A5C50B4}" type="pres">
      <dgm:prSet presAssocID="{CBC1B55F-0DF4-421B-A50F-174A6EC69C96}" presName="wedge3" presStyleLbl="node1" presStyleIdx="2" presStyleCnt="4"/>
      <dgm:spPr/>
    </dgm:pt>
    <dgm:pt modelId="{AD024ECF-3621-44BC-83C6-1BB01F93EDB1}" type="pres">
      <dgm:prSet presAssocID="{CBC1B55F-0DF4-421B-A50F-174A6EC69C96}" presName="dummy3a" presStyleCnt="0"/>
      <dgm:spPr/>
    </dgm:pt>
    <dgm:pt modelId="{1E916EDB-A978-4081-AFC9-631E11DB2332}" type="pres">
      <dgm:prSet presAssocID="{CBC1B55F-0DF4-421B-A50F-174A6EC69C96}" presName="dummy3b" presStyleCnt="0"/>
      <dgm:spPr/>
    </dgm:pt>
    <dgm:pt modelId="{4F6DD933-46D0-44D0-B940-C01F4EABCCBF}" type="pres">
      <dgm:prSet presAssocID="{CBC1B55F-0DF4-421B-A50F-174A6EC69C96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6EF5FF1-CB97-4D60-8F49-92C7101110D4}" type="pres">
      <dgm:prSet presAssocID="{CBC1B55F-0DF4-421B-A50F-174A6EC69C96}" presName="wedge4" presStyleLbl="node1" presStyleIdx="3" presStyleCnt="4"/>
      <dgm:spPr/>
    </dgm:pt>
    <dgm:pt modelId="{E560CE7E-B591-4C0B-ACC6-224D54F1545D}" type="pres">
      <dgm:prSet presAssocID="{CBC1B55F-0DF4-421B-A50F-174A6EC69C96}" presName="dummy4a" presStyleCnt="0"/>
      <dgm:spPr/>
    </dgm:pt>
    <dgm:pt modelId="{47C81932-DE04-4530-9325-B2E227D9883C}" type="pres">
      <dgm:prSet presAssocID="{CBC1B55F-0DF4-421B-A50F-174A6EC69C96}" presName="dummy4b" presStyleCnt="0"/>
      <dgm:spPr/>
    </dgm:pt>
    <dgm:pt modelId="{36A87A3A-D013-457A-A26B-788BC72418EF}" type="pres">
      <dgm:prSet presAssocID="{CBC1B55F-0DF4-421B-A50F-174A6EC69C96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3C83D4A-4EB8-4AFA-98FF-2EAE79E84A1F}" type="pres">
      <dgm:prSet presAssocID="{4CB0F3F7-6CFB-45CF-A9A1-84A76308008B}" presName="arrowWedge1" presStyleLbl="fgSibTrans2D1" presStyleIdx="0" presStyleCnt="4"/>
      <dgm:spPr/>
    </dgm:pt>
    <dgm:pt modelId="{45D68B4E-A1BC-4DEF-B18E-E42569667580}" type="pres">
      <dgm:prSet presAssocID="{1AE6D7CC-CCD6-4048-B325-0C9F7AA92088}" presName="arrowWedge2" presStyleLbl="fgSibTrans2D1" presStyleIdx="1" presStyleCnt="4"/>
      <dgm:spPr/>
    </dgm:pt>
    <dgm:pt modelId="{8F8729F6-BB34-4B01-B818-B46C650BA91C}" type="pres">
      <dgm:prSet presAssocID="{904DC8A9-4C12-4932-978F-AFE58886D87F}" presName="arrowWedge3" presStyleLbl="fgSibTrans2D1" presStyleIdx="2" presStyleCnt="4"/>
      <dgm:spPr/>
    </dgm:pt>
    <dgm:pt modelId="{239EA6F1-C111-4E16-BA06-9D346C247FCD}" type="pres">
      <dgm:prSet presAssocID="{DCA9D19F-357B-4BAB-AE9B-085A797C0950}" presName="arrowWedge4" presStyleLbl="fgSibTrans2D1" presStyleIdx="3" presStyleCnt="4"/>
      <dgm:spPr/>
    </dgm:pt>
  </dgm:ptLst>
  <dgm:cxnLst>
    <dgm:cxn modelId="{23513838-D62A-44FD-9F74-C3386C90C050}" type="presOf" srcId="{6897F0A5-E8CF-4354-B040-8BD28D55A6A4}" destId="{8EC0CFB4-3DA2-42E0-BED1-C2A460899191}" srcOrd="1" destOrd="0" presId="urn:microsoft.com/office/officeart/2005/8/layout/cycle8"/>
    <dgm:cxn modelId="{8FC1595D-EDA9-4D0E-9D8D-47E82B8A9980}" type="presOf" srcId="{F872348D-E848-4C95-BB4B-AB83574BE327}" destId="{4F6DD933-46D0-44D0-B940-C01F4EABCCBF}" srcOrd="1" destOrd="0" presId="urn:microsoft.com/office/officeart/2005/8/layout/cycle8"/>
    <dgm:cxn modelId="{F1E53F47-9368-442D-9159-8A82638B57F2}" type="presOf" srcId="{9C0C34FB-6164-4636-95AE-EB01C448ADE2}" destId="{66EF5FF1-CB97-4D60-8F49-92C7101110D4}" srcOrd="0" destOrd="0" presId="urn:microsoft.com/office/officeart/2005/8/layout/cycle8"/>
    <dgm:cxn modelId="{34FD4B6C-8CA6-402A-8AE2-6D3E69659F08}" type="presOf" srcId="{A4CE0ED4-AD1E-429E-A9CC-873BF6E0C603}" destId="{27D05401-40BC-4648-84CA-1A4CAB2F21FE}" srcOrd="1" destOrd="0" presId="urn:microsoft.com/office/officeart/2005/8/layout/cycle8"/>
    <dgm:cxn modelId="{57817974-0805-47AA-ACD5-C3A41E5E0233}" type="presOf" srcId="{6897F0A5-E8CF-4354-B040-8BD28D55A6A4}" destId="{C9B3A785-DF78-483E-8261-9AC5EDC9EC71}" srcOrd="0" destOrd="0" presId="urn:microsoft.com/office/officeart/2005/8/layout/cycle8"/>
    <dgm:cxn modelId="{CF20BA82-FEFD-40AA-8037-084679594468}" type="presOf" srcId="{A4CE0ED4-AD1E-429E-A9CC-873BF6E0C603}" destId="{57A53A7C-918E-465F-934E-E5C348DC2BF7}" srcOrd="0" destOrd="0" presId="urn:microsoft.com/office/officeart/2005/8/layout/cycle8"/>
    <dgm:cxn modelId="{5124818A-CE34-434F-9558-8C90727058A6}" type="presOf" srcId="{F872348D-E848-4C95-BB4B-AB83574BE327}" destId="{F44C9F3A-0BF8-47A2-B17B-C4824A5C50B4}" srcOrd="0" destOrd="0" presId="urn:microsoft.com/office/officeart/2005/8/layout/cycle8"/>
    <dgm:cxn modelId="{CF05BDA4-E18B-4107-8809-7DB65C8D53F1}" type="presOf" srcId="{9C0C34FB-6164-4636-95AE-EB01C448ADE2}" destId="{36A87A3A-D013-457A-A26B-788BC72418EF}" srcOrd="1" destOrd="0" presId="urn:microsoft.com/office/officeart/2005/8/layout/cycle8"/>
    <dgm:cxn modelId="{EB0565DA-828B-4809-82BD-8337A6AFD7B1}" type="presOf" srcId="{CBC1B55F-0DF4-421B-A50F-174A6EC69C96}" destId="{ACE1A57D-BAF8-4494-96F3-D57CB5FBC111}" srcOrd="0" destOrd="0" presId="urn:microsoft.com/office/officeart/2005/8/layout/cycle8"/>
    <dgm:cxn modelId="{559F64E5-0F83-48DD-8C4B-82C717E8EC76}" srcId="{CBC1B55F-0DF4-421B-A50F-174A6EC69C96}" destId="{6897F0A5-E8CF-4354-B040-8BD28D55A6A4}" srcOrd="1" destOrd="0" parTransId="{736A6DB6-0571-49C6-A095-7BE9969E64BB}" sibTransId="{1AE6D7CC-CCD6-4048-B325-0C9F7AA92088}"/>
    <dgm:cxn modelId="{8B76C5F1-DB1F-4B77-9F8C-3A420886A4C5}" srcId="{CBC1B55F-0DF4-421B-A50F-174A6EC69C96}" destId="{9C0C34FB-6164-4636-95AE-EB01C448ADE2}" srcOrd="3" destOrd="0" parTransId="{CD3E50D9-B4DF-4E59-8D98-0C108A567226}" sibTransId="{DCA9D19F-357B-4BAB-AE9B-085A797C0950}"/>
    <dgm:cxn modelId="{028375F9-3DFC-4720-B8EE-BF010FFD27E7}" srcId="{CBC1B55F-0DF4-421B-A50F-174A6EC69C96}" destId="{A4CE0ED4-AD1E-429E-A9CC-873BF6E0C603}" srcOrd="0" destOrd="0" parTransId="{09743DA5-6C79-42CA-97B6-8A5E0F75A910}" sibTransId="{4CB0F3F7-6CFB-45CF-A9A1-84A76308008B}"/>
    <dgm:cxn modelId="{20C3BCF9-C893-4FCC-9DFC-FD0F3CE5B004}" srcId="{CBC1B55F-0DF4-421B-A50F-174A6EC69C96}" destId="{F872348D-E848-4C95-BB4B-AB83574BE327}" srcOrd="2" destOrd="0" parTransId="{EC48CDCA-B13D-4D63-97C5-E3AC7BEBD83E}" sibTransId="{904DC8A9-4C12-4932-978F-AFE58886D87F}"/>
    <dgm:cxn modelId="{7A826EC5-E52D-47FC-9451-39F8CCF1217F}" type="presParOf" srcId="{ACE1A57D-BAF8-4494-96F3-D57CB5FBC111}" destId="{57A53A7C-918E-465F-934E-E5C348DC2BF7}" srcOrd="0" destOrd="0" presId="urn:microsoft.com/office/officeart/2005/8/layout/cycle8"/>
    <dgm:cxn modelId="{0CF5DA80-274B-457C-B057-9F552975FA7C}" type="presParOf" srcId="{ACE1A57D-BAF8-4494-96F3-D57CB5FBC111}" destId="{F75BA744-6716-48E6-8BB3-9C8CA88E5F66}" srcOrd="1" destOrd="0" presId="urn:microsoft.com/office/officeart/2005/8/layout/cycle8"/>
    <dgm:cxn modelId="{71AA03FF-E59D-4C31-BAAF-EC1570847874}" type="presParOf" srcId="{ACE1A57D-BAF8-4494-96F3-D57CB5FBC111}" destId="{5B25DB7B-80C0-416B-982C-3A086768A9AF}" srcOrd="2" destOrd="0" presId="urn:microsoft.com/office/officeart/2005/8/layout/cycle8"/>
    <dgm:cxn modelId="{03303FB1-D96E-4F1C-A93B-1667FEED3527}" type="presParOf" srcId="{ACE1A57D-BAF8-4494-96F3-D57CB5FBC111}" destId="{27D05401-40BC-4648-84CA-1A4CAB2F21FE}" srcOrd="3" destOrd="0" presId="urn:microsoft.com/office/officeart/2005/8/layout/cycle8"/>
    <dgm:cxn modelId="{7F49CCA8-BC8A-447F-B33E-7F6968B0D940}" type="presParOf" srcId="{ACE1A57D-BAF8-4494-96F3-D57CB5FBC111}" destId="{C9B3A785-DF78-483E-8261-9AC5EDC9EC71}" srcOrd="4" destOrd="0" presId="urn:microsoft.com/office/officeart/2005/8/layout/cycle8"/>
    <dgm:cxn modelId="{8D54B536-CA7D-4AAA-B85E-FCA472CA4FF7}" type="presParOf" srcId="{ACE1A57D-BAF8-4494-96F3-D57CB5FBC111}" destId="{FD3252B0-6EDB-4609-999C-F3BA0CE99C4B}" srcOrd="5" destOrd="0" presId="urn:microsoft.com/office/officeart/2005/8/layout/cycle8"/>
    <dgm:cxn modelId="{BD48F6A2-1C2F-4929-918E-9079AC684D3D}" type="presParOf" srcId="{ACE1A57D-BAF8-4494-96F3-D57CB5FBC111}" destId="{2C5331FB-C897-4AC3-9337-8FC7C5D6CD3B}" srcOrd="6" destOrd="0" presId="urn:microsoft.com/office/officeart/2005/8/layout/cycle8"/>
    <dgm:cxn modelId="{B6DB3A6C-5068-465B-AE9C-97766447F357}" type="presParOf" srcId="{ACE1A57D-BAF8-4494-96F3-D57CB5FBC111}" destId="{8EC0CFB4-3DA2-42E0-BED1-C2A460899191}" srcOrd="7" destOrd="0" presId="urn:microsoft.com/office/officeart/2005/8/layout/cycle8"/>
    <dgm:cxn modelId="{8D97C6AC-929F-4E5B-B479-44AD1FD8C051}" type="presParOf" srcId="{ACE1A57D-BAF8-4494-96F3-D57CB5FBC111}" destId="{F44C9F3A-0BF8-47A2-B17B-C4824A5C50B4}" srcOrd="8" destOrd="0" presId="urn:microsoft.com/office/officeart/2005/8/layout/cycle8"/>
    <dgm:cxn modelId="{EE2FAF6D-A0F4-4245-B6F3-871BE1E3BA7A}" type="presParOf" srcId="{ACE1A57D-BAF8-4494-96F3-D57CB5FBC111}" destId="{AD024ECF-3621-44BC-83C6-1BB01F93EDB1}" srcOrd="9" destOrd="0" presId="urn:microsoft.com/office/officeart/2005/8/layout/cycle8"/>
    <dgm:cxn modelId="{A6BBE5E6-9AD0-4ED1-97E8-E18A5D27B619}" type="presParOf" srcId="{ACE1A57D-BAF8-4494-96F3-D57CB5FBC111}" destId="{1E916EDB-A978-4081-AFC9-631E11DB2332}" srcOrd="10" destOrd="0" presId="urn:microsoft.com/office/officeart/2005/8/layout/cycle8"/>
    <dgm:cxn modelId="{84AEECDC-CEAF-4B28-835E-61AEEB4B50D8}" type="presParOf" srcId="{ACE1A57D-BAF8-4494-96F3-D57CB5FBC111}" destId="{4F6DD933-46D0-44D0-B940-C01F4EABCCBF}" srcOrd="11" destOrd="0" presId="urn:microsoft.com/office/officeart/2005/8/layout/cycle8"/>
    <dgm:cxn modelId="{1A54B0FD-BF75-4F38-ADD9-BD84E62A6B1D}" type="presParOf" srcId="{ACE1A57D-BAF8-4494-96F3-D57CB5FBC111}" destId="{66EF5FF1-CB97-4D60-8F49-92C7101110D4}" srcOrd="12" destOrd="0" presId="urn:microsoft.com/office/officeart/2005/8/layout/cycle8"/>
    <dgm:cxn modelId="{F3D8255F-393E-4887-BB8B-FC94A86C1B56}" type="presParOf" srcId="{ACE1A57D-BAF8-4494-96F3-D57CB5FBC111}" destId="{E560CE7E-B591-4C0B-ACC6-224D54F1545D}" srcOrd="13" destOrd="0" presId="urn:microsoft.com/office/officeart/2005/8/layout/cycle8"/>
    <dgm:cxn modelId="{F2B0920F-4CE0-49A7-88DE-44A946B292D6}" type="presParOf" srcId="{ACE1A57D-BAF8-4494-96F3-D57CB5FBC111}" destId="{47C81932-DE04-4530-9325-B2E227D9883C}" srcOrd="14" destOrd="0" presId="urn:microsoft.com/office/officeart/2005/8/layout/cycle8"/>
    <dgm:cxn modelId="{0E5B431C-DDB4-4423-96A6-16F7EC79E9E4}" type="presParOf" srcId="{ACE1A57D-BAF8-4494-96F3-D57CB5FBC111}" destId="{36A87A3A-D013-457A-A26B-788BC72418EF}" srcOrd="15" destOrd="0" presId="urn:microsoft.com/office/officeart/2005/8/layout/cycle8"/>
    <dgm:cxn modelId="{519EF87A-9AC6-4C58-AC9B-7B3B9F14CFCC}" type="presParOf" srcId="{ACE1A57D-BAF8-4494-96F3-D57CB5FBC111}" destId="{03C83D4A-4EB8-4AFA-98FF-2EAE79E84A1F}" srcOrd="16" destOrd="0" presId="urn:microsoft.com/office/officeart/2005/8/layout/cycle8"/>
    <dgm:cxn modelId="{3AC2B1CC-C2CF-490E-A341-2A9F50228D84}" type="presParOf" srcId="{ACE1A57D-BAF8-4494-96F3-D57CB5FBC111}" destId="{45D68B4E-A1BC-4DEF-B18E-E42569667580}" srcOrd="17" destOrd="0" presId="urn:microsoft.com/office/officeart/2005/8/layout/cycle8"/>
    <dgm:cxn modelId="{8894EB6B-FAB1-466D-A259-9904D6512F3F}" type="presParOf" srcId="{ACE1A57D-BAF8-4494-96F3-D57CB5FBC111}" destId="{8F8729F6-BB34-4B01-B818-B46C650BA91C}" srcOrd="18" destOrd="0" presId="urn:microsoft.com/office/officeart/2005/8/layout/cycle8"/>
    <dgm:cxn modelId="{04FCF1F8-D5F5-4D2C-94D1-5F72F326D257}" type="presParOf" srcId="{ACE1A57D-BAF8-4494-96F3-D57CB5FBC111}" destId="{239EA6F1-C111-4E16-BA06-9D346C247FCD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C1B55F-0DF4-421B-A50F-174A6EC69C96}" type="doc">
      <dgm:prSet loTypeId="urn:microsoft.com/office/officeart/2005/8/layout/cycle8" loCatId="cycle" qsTypeId="urn:microsoft.com/office/officeart/2005/8/quickstyle/simple1" qsCatId="simple" csTypeId="urn:microsoft.com/office/officeart/2005/8/colors/accent2_2" csCatId="accent2" phldr="1"/>
      <dgm:spPr/>
    </dgm:pt>
    <dgm:pt modelId="{A4CE0ED4-AD1E-429E-A9CC-873BF6E0C603}">
      <dgm:prSet phldrT="[Text]"/>
      <dgm:spPr/>
      <dgm:t>
        <a:bodyPr/>
        <a:lstStyle/>
        <a:p>
          <a:r>
            <a:rPr lang="en-GB" dirty="0"/>
            <a:t>Prepare</a:t>
          </a:r>
        </a:p>
      </dgm:t>
    </dgm:pt>
    <dgm:pt modelId="{09743DA5-6C79-42CA-97B6-8A5E0F75A910}" type="parTrans" cxnId="{028375F9-3DFC-4720-B8EE-BF010FFD27E7}">
      <dgm:prSet/>
      <dgm:spPr/>
      <dgm:t>
        <a:bodyPr/>
        <a:lstStyle/>
        <a:p>
          <a:endParaRPr lang="en-GB"/>
        </a:p>
      </dgm:t>
    </dgm:pt>
    <dgm:pt modelId="{4CB0F3F7-6CFB-45CF-A9A1-84A76308008B}" type="sibTrans" cxnId="{028375F9-3DFC-4720-B8EE-BF010FFD27E7}">
      <dgm:prSet/>
      <dgm:spPr/>
      <dgm:t>
        <a:bodyPr/>
        <a:lstStyle/>
        <a:p>
          <a:endParaRPr lang="en-GB"/>
        </a:p>
      </dgm:t>
    </dgm:pt>
    <dgm:pt modelId="{6897F0A5-E8CF-4354-B040-8BD28D55A6A4}">
      <dgm:prSet phldrT="[Text]"/>
      <dgm:spPr/>
      <dgm:t>
        <a:bodyPr/>
        <a:lstStyle/>
        <a:p>
          <a:r>
            <a:rPr lang="en-GB" dirty="0"/>
            <a:t>Diagnose &amp; Design</a:t>
          </a:r>
        </a:p>
      </dgm:t>
    </dgm:pt>
    <dgm:pt modelId="{736A6DB6-0571-49C6-A095-7BE9969E64BB}" type="parTrans" cxnId="{559F64E5-0F83-48DD-8C4B-82C717E8EC76}">
      <dgm:prSet/>
      <dgm:spPr/>
      <dgm:t>
        <a:bodyPr/>
        <a:lstStyle/>
        <a:p>
          <a:endParaRPr lang="en-GB"/>
        </a:p>
      </dgm:t>
    </dgm:pt>
    <dgm:pt modelId="{1AE6D7CC-CCD6-4048-B325-0C9F7AA92088}" type="sibTrans" cxnId="{559F64E5-0F83-48DD-8C4B-82C717E8EC76}">
      <dgm:prSet/>
      <dgm:spPr/>
      <dgm:t>
        <a:bodyPr/>
        <a:lstStyle/>
        <a:p>
          <a:endParaRPr lang="en-GB"/>
        </a:p>
      </dgm:t>
    </dgm:pt>
    <dgm:pt modelId="{F872348D-E848-4C95-BB4B-AB83574BE327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EC48CDCA-B13D-4D63-97C5-E3AC7BEBD83E}" type="parTrans" cxnId="{20C3BCF9-C893-4FCC-9DFC-FD0F3CE5B004}">
      <dgm:prSet/>
      <dgm:spPr/>
      <dgm:t>
        <a:bodyPr/>
        <a:lstStyle/>
        <a:p>
          <a:endParaRPr lang="en-GB"/>
        </a:p>
      </dgm:t>
    </dgm:pt>
    <dgm:pt modelId="{904DC8A9-4C12-4932-978F-AFE58886D87F}" type="sibTrans" cxnId="{20C3BCF9-C893-4FCC-9DFC-FD0F3CE5B004}">
      <dgm:prSet/>
      <dgm:spPr/>
      <dgm:t>
        <a:bodyPr/>
        <a:lstStyle/>
        <a:p>
          <a:endParaRPr lang="en-GB"/>
        </a:p>
      </dgm:t>
    </dgm:pt>
    <dgm:pt modelId="{9C0C34FB-6164-4636-95AE-EB01C448ADE2}">
      <dgm:prSet phldrT="[Text]"/>
      <dgm:spPr/>
      <dgm:t>
        <a:bodyPr/>
        <a:lstStyle/>
        <a:p>
          <a:r>
            <a:rPr lang="en-GB" dirty="0"/>
            <a:t>Sustain</a:t>
          </a:r>
        </a:p>
      </dgm:t>
    </dgm:pt>
    <dgm:pt modelId="{CD3E50D9-B4DF-4E59-8D98-0C108A567226}" type="parTrans" cxnId="{8B76C5F1-DB1F-4B77-9F8C-3A420886A4C5}">
      <dgm:prSet/>
      <dgm:spPr/>
      <dgm:t>
        <a:bodyPr/>
        <a:lstStyle/>
        <a:p>
          <a:endParaRPr lang="en-GB"/>
        </a:p>
      </dgm:t>
    </dgm:pt>
    <dgm:pt modelId="{DCA9D19F-357B-4BAB-AE9B-085A797C0950}" type="sibTrans" cxnId="{8B76C5F1-DB1F-4B77-9F8C-3A420886A4C5}">
      <dgm:prSet/>
      <dgm:spPr/>
      <dgm:t>
        <a:bodyPr/>
        <a:lstStyle/>
        <a:p>
          <a:endParaRPr lang="en-GB"/>
        </a:p>
      </dgm:t>
    </dgm:pt>
    <dgm:pt modelId="{ACE1A57D-BAF8-4494-96F3-D57CB5FBC111}" type="pres">
      <dgm:prSet presAssocID="{CBC1B55F-0DF4-421B-A50F-174A6EC69C96}" presName="compositeShape" presStyleCnt="0">
        <dgm:presLayoutVars>
          <dgm:chMax val="7"/>
          <dgm:dir/>
          <dgm:resizeHandles val="exact"/>
        </dgm:presLayoutVars>
      </dgm:prSet>
      <dgm:spPr/>
    </dgm:pt>
    <dgm:pt modelId="{57A53A7C-918E-465F-934E-E5C348DC2BF7}" type="pres">
      <dgm:prSet presAssocID="{CBC1B55F-0DF4-421B-A50F-174A6EC69C96}" presName="wedge1" presStyleLbl="node1" presStyleIdx="0" presStyleCnt="4"/>
      <dgm:spPr/>
    </dgm:pt>
    <dgm:pt modelId="{F75BA744-6716-48E6-8BB3-9C8CA88E5F66}" type="pres">
      <dgm:prSet presAssocID="{CBC1B55F-0DF4-421B-A50F-174A6EC69C96}" presName="dummy1a" presStyleCnt="0"/>
      <dgm:spPr/>
    </dgm:pt>
    <dgm:pt modelId="{5B25DB7B-80C0-416B-982C-3A086768A9AF}" type="pres">
      <dgm:prSet presAssocID="{CBC1B55F-0DF4-421B-A50F-174A6EC69C96}" presName="dummy1b" presStyleCnt="0"/>
      <dgm:spPr/>
    </dgm:pt>
    <dgm:pt modelId="{27D05401-40BC-4648-84CA-1A4CAB2F21FE}" type="pres">
      <dgm:prSet presAssocID="{CBC1B55F-0DF4-421B-A50F-174A6EC69C96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9B3A785-DF78-483E-8261-9AC5EDC9EC71}" type="pres">
      <dgm:prSet presAssocID="{CBC1B55F-0DF4-421B-A50F-174A6EC69C96}" presName="wedge2" presStyleLbl="node1" presStyleIdx="1" presStyleCnt="4"/>
      <dgm:spPr/>
    </dgm:pt>
    <dgm:pt modelId="{FD3252B0-6EDB-4609-999C-F3BA0CE99C4B}" type="pres">
      <dgm:prSet presAssocID="{CBC1B55F-0DF4-421B-A50F-174A6EC69C96}" presName="dummy2a" presStyleCnt="0"/>
      <dgm:spPr/>
    </dgm:pt>
    <dgm:pt modelId="{2C5331FB-C897-4AC3-9337-8FC7C5D6CD3B}" type="pres">
      <dgm:prSet presAssocID="{CBC1B55F-0DF4-421B-A50F-174A6EC69C96}" presName="dummy2b" presStyleCnt="0"/>
      <dgm:spPr/>
    </dgm:pt>
    <dgm:pt modelId="{8EC0CFB4-3DA2-42E0-BED1-C2A460899191}" type="pres">
      <dgm:prSet presAssocID="{CBC1B55F-0DF4-421B-A50F-174A6EC69C96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44C9F3A-0BF8-47A2-B17B-C4824A5C50B4}" type="pres">
      <dgm:prSet presAssocID="{CBC1B55F-0DF4-421B-A50F-174A6EC69C96}" presName="wedge3" presStyleLbl="node1" presStyleIdx="2" presStyleCnt="4"/>
      <dgm:spPr/>
    </dgm:pt>
    <dgm:pt modelId="{AD024ECF-3621-44BC-83C6-1BB01F93EDB1}" type="pres">
      <dgm:prSet presAssocID="{CBC1B55F-0DF4-421B-A50F-174A6EC69C96}" presName="dummy3a" presStyleCnt="0"/>
      <dgm:spPr/>
    </dgm:pt>
    <dgm:pt modelId="{1E916EDB-A978-4081-AFC9-631E11DB2332}" type="pres">
      <dgm:prSet presAssocID="{CBC1B55F-0DF4-421B-A50F-174A6EC69C96}" presName="dummy3b" presStyleCnt="0"/>
      <dgm:spPr/>
    </dgm:pt>
    <dgm:pt modelId="{4F6DD933-46D0-44D0-B940-C01F4EABCCBF}" type="pres">
      <dgm:prSet presAssocID="{CBC1B55F-0DF4-421B-A50F-174A6EC69C96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6EF5FF1-CB97-4D60-8F49-92C7101110D4}" type="pres">
      <dgm:prSet presAssocID="{CBC1B55F-0DF4-421B-A50F-174A6EC69C96}" presName="wedge4" presStyleLbl="node1" presStyleIdx="3" presStyleCnt="4"/>
      <dgm:spPr/>
    </dgm:pt>
    <dgm:pt modelId="{E560CE7E-B591-4C0B-ACC6-224D54F1545D}" type="pres">
      <dgm:prSet presAssocID="{CBC1B55F-0DF4-421B-A50F-174A6EC69C96}" presName="dummy4a" presStyleCnt="0"/>
      <dgm:spPr/>
    </dgm:pt>
    <dgm:pt modelId="{47C81932-DE04-4530-9325-B2E227D9883C}" type="pres">
      <dgm:prSet presAssocID="{CBC1B55F-0DF4-421B-A50F-174A6EC69C96}" presName="dummy4b" presStyleCnt="0"/>
      <dgm:spPr/>
    </dgm:pt>
    <dgm:pt modelId="{36A87A3A-D013-457A-A26B-788BC72418EF}" type="pres">
      <dgm:prSet presAssocID="{CBC1B55F-0DF4-421B-A50F-174A6EC69C96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3C83D4A-4EB8-4AFA-98FF-2EAE79E84A1F}" type="pres">
      <dgm:prSet presAssocID="{4CB0F3F7-6CFB-45CF-A9A1-84A76308008B}" presName="arrowWedge1" presStyleLbl="fgSibTrans2D1" presStyleIdx="0" presStyleCnt="4"/>
      <dgm:spPr/>
    </dgm:pt>
    <dgm:pt modelId="{45D68B4E-A1BC-4DEF-B18E-E42569667580}" type="pres">
      <dgm:prSet presAssocID="{1AE6D7CC-CCD6-4048-B325-0C9F7AA92088}" presName="arrowWedge2" presStyleLbl="fgSibTrans2D1" presStyleIdx="1" presStyleCnt="4"/>
      <dgm:spPr/>
    </dgm:pt>
    <dgm:pt modelId="{8F8729F6-BB34-4B01-B818-B46C650BA91C}" type="pres">
      <dgm:prSet presAssocID="{904DC8A9-4C12-4932-978F-AFE58886D87F}" presName="arrowWedge3" presStyleLbl="fgSibTrans2D1" presStyleIdx="2" presStyleCnt="4"/>
      <dgm:spPr/>
    </dgm:pt>
    <dgm:pt modelId="{239EA6F1-C111-4E16-BA06-9D346C247FCD}" type="pres">
      <dgm:prSet presAssocID="{DCA9D19F-357B-4BAB-AE9B-085A797C0950}" presName="arrowWedge4" presStyleLbl="fgSibTrans2D1" presStyleIdx="3" presStyleCnt="4"/>
      <dgm:spPr/>
    </dgm:pt>
  </dgm:ptLst>
  <dgm:cxnLst>
    <dgm:cxn modelId="{23513838-D62A-44FD-9F74-C3386C90C050}" type="presOf" srcId="{6897F0A5-E8CF-4354-B040-8BD28D55A6A4}" destId="{8EC0CFB4-3DA2-42E0-BED1-C2A460899191}" srcOrd="1" destOrd="0" presId="urn:microsoft.com/office/officeart/2005/8/layout/cycle8"/>
    <dgm:cxn modelId="{8FC1595D-EDA9-4D0E-9D8D-47E82B8A9980}" type="presOf" srcId="{F872348D-E848-4C95-BB4B-AB83574BE327}" destId="{4F6DD933-46D0-44D0-B940-C01F4EABCCBF}" srcOrd="1" destOrd="0" presId="urn:microsoft.com/office/officeart/2005/8/layout/cycle8"/>
    <dgm:cxn modelId="{F1E53F47-9368-442D-9159-8A82638B57F2}" type="presOf" srcId="{9C0C34FB-6164-4636-95AE-EB01C448ADE2}" destId="{66EF5FF1-CB97-4D60-8F49-92C7101110D4}" srcOrd="0" destOrd="0" presId="urn:microsoft.com/office/officeart/2005/8/layout/cycle8"/>
    <dgm:cxn modelId="{34FD4B6C-8CA6-402A-8AE2-6D3E69659F08}" type="presOf" srcId="{A4CE0ED4-AD1E-429E-A9CC-873BF6E0C603}" destId="{27D05401-40BC-4648-84CA-1A4CAB2F21FE}" srcOrd="1" destOrd="0" presId="urn:microsoft.com/office/officeart/2005/8/layout/cycle8"/>
    <dgm:cxn modelId="{57817974-0805-47AA-ACD5-C3A41E5E0233}" type="presOf" srcId="{6897F0A5-E8CF-4354-B040-8BD28D55A6A4}" destId="{C9B3A785-DF78-483E-8261-9AC5EDC9EC71}" srcOrd="0" destOrd="0" presId="urn:microsoft.com/office/officeart/2005/8/layout/cycle8"/>
    <dgm:cxn modelId="{CF20BA82-FEFD-40AA-8037-084679594468}" type="presOf" srcId="{A4CE0ED4-AD1E-429E-A9CC-873BF6E0C603}" destId="{57A53A7C-918E-465F-934E-E5C348DC2BF7}" srcOrd="0" destOrd="0" presId="urn:microsoft.com/office/officeart/2005/8/layout/cycle8"/>
    <dgm:cxn modelId="{5124818A-CE34-434F-9558-8C90727058A6}" type="presOf" srcId="{F872348D-E848-4C95-BB4B-AB83574BE327}" destId="{F44C9F3A-0BF8-47A2-B17B-C4824A5C50B4}" srcOrd="0" destOrd="0" presId="urn:microsoft.com/office/officeart/2005/8/layout/cycle8"/>
    <dgm:cxn modelId="{CF05BDA4-E18B-4107-8809-7DB65C8D53F1}" type="presOf" srcId="{9C0C34FB-6164-4636-95AE-EB01C448ADE2}" destId="{36A87A3A-D013-457A-A26B-788BC72418EF}" srcOrd="1" destOrd="0" presId="urn:microsoft.com/office/officeart/2005/8/layout/cycle8"/>
    <dgm:cxn modelId="{EB0565DA-828B-4809-82BD-8337A6AFD7B1}" type="presOf" srcId="{CBC1B55F-0DF4-421B-A50F-174A6EC69C96}" destId="{ACE1A57D-BAF8-4494-96F3-D57CB5FBC111}" srcOrd="0" destOrd="0" presId="urn:microsoft.com/office/officeart/2005/8/layout/cycle8"/>
    <dgm:cxn modelId="{559F64E5-0F83-48DD-8C4B-82C717E8EC76}" srcId="{CBC1B55F-0DF4-421B-A50F-174A6EC69C96}" destId="{6897F0A5-E8CF-4354-B040-8BD28D55A6A4}" srcOrd="1" destOrd="0" parTransId="{736A6DB6-0571-49C6-A095-7BE9969E64BB}" sibTransId="{1AE6D7CC-CCD6-4048-B325-0C9F7AA92088}"/>
    <dgm:cxn modelId="{8B76C5F1-DB1F-4B77-9F8C-3A420886A4C5}" srcId="{CBC1B55F-0DF4-421B-A50F-174A6EC69C96}" destId="{9C0C34FB-6164-4636-95AE-EB01C448ADE2}" srcOrd="3" destOrd="0" parTransId="{CD3E50D9-B4DF-4E59-8D98-0C108A567226}" sibTransId="{DCA9D19F-357B-4BAB-AE9B-085A797C0950}"/>
    <dgm:cxn modelId="{028375F9-3DFC-4720-B8EE-BF010FFD27E7}" srcId="{CBC1B55F-0DF4-421B-A50F-174A6EC69C96}" destId="{A4CE0ED4-AD1E-429E-A9CC-873BF6E0C603}" srcOrd="0" destOrd="0" parTransId="{09743DA5-6C79-42CA-97B6-8A5E0F75A910}" sibTransId="{4CB0F3F7-6CFB-45CF-A9A1-84A76308008B}"/>
    <dgm:cxn modelId="{20C3BCF9-C893-4FCC-9DFC-FD0F3CE5B004}" srcId="{CBC1B55F-0DF4-421B-A50F-174A6EC69C96}" destId="{F872348D-E848-4C95-BB4B-AB83574BE327}" srcOrd="2" destOrd="0" parTransId="{EC48CDCA-B13D-4D63-97C5-E3AC7BEBD83E}" sibTransId="{904DC8A9-4C12-4932-978F-AFE58886D87F}"/>
    <dgm:cxn modelId="{7A826EC5-E52D-47FC-9451-39F8CCF1217F}" type="presParOf" srcId="{ACE1A57D-BAF8-4494-96F3-D57CB5FBC111}" destId="{57A53A7C-918E-465F-934E-E5C348DC2BF7}" srcOrd="0" destOrd="0" presId="urn:microsoft.com/office/officeart/2005/8/layout/cycle8"/>
    <dgm:cxn modelId="{0CF5DA80-274B-457C-B057-9F552975FA7C}" type="presParOf" srcId="{ACE1A57D-BAF8-4494-96F3-D57CB5FBC111}" destId="{F75BA744-6716-48E6-8BB3-9C8CA88E5F66}" srcOrd="1" destOrd="0" presId="urn:microsoft.com/office/officeart/2005/8/layout/cycle8"/>
    <dgm:cxn modelId="{71AA03FF-E59D-4C31-BAAF-EC1570847874}" type="presParOf" srcId="{ACE1A57D-BAF8-4494-96F3-D57CB5FBC111}" destId="{5B25DB7B-80C0-416B-982C-3A086768A9AF}" srcOrd="2" destOrd="0" presId="urn:microsoft.com/office/officeart/2005/8/layout/cycle8"/>
    <dgm:cxn modelId="{03303FB1-D96E-4F1C-A93B-1667FEED3527}" type="presParOf" srcId="{ACE1A57D-BAF8-4494-96F3-D57CB5FBC111}" destId="{27D05401-40BC-4648-84CA-1A4CAB2F21FE}" srcOrd="3" destOrd="0" presId="urn:microsoft.com/office/officeart/2005/8/layout/cycle8"/>
    <dgm:cxn modelId="{7F49CCA8-BC8A-447F-B33E-7F6968B0D940}" type="presParOf" srcId="{ACE1A57D-BAF8-4494-96F3-D57CB5FBC111}" destId="{C9B3A785-DF78-483E-8261-9AC5EDC9EC71}" srcOrd="4" destOrd="0" presId="urn:microsoft.com/office/officeart/2005/8/layout/cycle8"/>
    <dgm:cxn modelId="{8D54B536-CA7D-4AAA-B85E-FCA472CA4FF7}" type="presParOf" srcId="{ACE1A57D-BAF8-4494-96F3-D57CB5FBC111}" destId="{FD3252B0-6EDB-4609-999C-F3BA0CE99C4B}" srcOrd="5" destOrd="0" presId="urn:microsoft.com/office/officeart/2005/8/layout/cycle8"/>
    <dgm:cxn modelId="{BD48F6A2-1C2F-4929-918E-9079AC684D3D}" type="presParOf" srcId="{ACE1A57D-BAF8-4494-96F3-D57CB5FBC111}" destId="{2C5331FB-C897-4AC3-9337-8FC7C5D6CD3B}" srcOrd="6" destOrd="0" presId="urn:microsoft.com/office/officeart/2005/8/layout/cycle8"/>
    <dgm:cxn modelId="{B6DB3A6C-5068-465B-AE9C-97766447F357}" type="presParOf" srcId="{ACE1A57D-BAF8-4494-96F3-D57CB5FBC111}" destId="{8EC0CFB4-3DA2-42E0-BED1-C2A460899191}" srcOrd="7" destOrd="0" presId="urn:microsoft.com/office/officeart/2005/8/layout/cycle8"/>
    <dgm:cxn modelId="{8D97C6AC-929F-4E5B-B479-44AD1FD8C051}" type="presParOf" srcId="{ACE1A57D-BAF8-4494-96F3-D57CB5FBC111}" destId="{F44C9F3A-0BF8-47A2-B17B-C4824A5C50B4}" srcOrd="8" destOrd="0" presId="urn:microsoft.com/office/officeart/2005/8/layout/cycle8"/>
    <dgm:cxn modelId="{EE2FAF6D-A0F4-4245-B6F3-871BE1E3BA7A}" type="presParOf" srcId="{ACE1A57D-BAF8-4494-96F3-D57CB5FBC111}" destId="{AD024ECF-3621-44BC-83C6-1BB01F93EDB1}" srcOrd="9" destOrd="0" presId="urn:microsoft.com/office/officeart/2005/8/layout/cycle8"/>
    <dgm:cxn modelId="{A6BBE5E6-9AD0-4ED1-97E8-E18A5D27B619}" type="presParOf" srcId="{ACE1A57D-BAF8-4494-96F3-D57CB5FBC111}" destId="{1E916EDB-A978-4081-AFC9-631E11DB2332}" srcOrd="10" destOrd="0" presId="urn:microsoft.com/office/officeart/2005/8/layout/cycle8"/>
    <dgm:cxn modelId="{84AEECDC-CEAF-4B28-835E-61AEEB4B50D8}" type="presParOf" srcId="{ACE1A57D-BAF8-4494-96F3-D57CB5FBC111}" destId="{4F6DD933-46D0-44D0-B940-C01F4EABCCBF}" srcOrd="11" destOrd="0" presId="urn:microsoft.com/office/officeart/2005/8/layout/cycle8"/>
    <dgm:cxn modelId="{1A54B0FD-BF75-4F38-ADD9-BD84E62A6B1D}" type="presParOf" srcId="{ACE1A57D-BAF8-4494-96F3-D57CB5FBC111}" destId="{66EF5FF1-CB97-4D60-8F49-92C7101110D4}" srcOrd="12" destOrd="0" presId="urn:microsoft.com/office/officeart/2005/8/layout/cycle8"/>
    <dgm:cxn modelId="{F3D8255F-393E-4887-BB8B-FC94A86C1B56}" type="presParOf" srcId="{ACE1A57D-BAF8-4494-96F3-D57CB5FBC111}" destId="{E560CE7E-B591-4C0B-ACC6-224D54F1545D}" srcOrd="13" destOrd="0" presId="urn:microsoft.com/office/officeart/2005/8/layout/cycle8"/>
    <dgm:cxn modelId="{F2B0920F-4CE0-49A7-88DE-44A946B292D6}" type="presParOf" srcId="{ACE1A57D-BAF8-4494-96F3-D57CB5FBC111}" destId="{47C81932-DE04-4530-9325-B2E227D9883C}" srcOrd="14" destOrd="0" presId="urn:microsoft.com/office/officeart/2005/8/layout/cycle8"/>
    <dgm:cxn modelId="{0E5B431C-DDB4-4423-96A6-16F7EC79E9E4}" type="presParOf" srcId="{ACE1A57D-BAF8-4494-96F3-D57CB5FBC111}" destId="{36A87A3A-D013-457A-A26B-788BC72418EF}" srcOrd="15" destOrd="0" presId="urn:microsoft.com/office/officeart/2005/8/layout/cycle8"/>
    <dgm:cxn modelId="{519EF87A-9AC6-4C58-AC9B-7B3B9F14CFCC}" type="presParOf" srcId="{ACE1A57D-BAF8-4494-96F3-D57CB5FBC111}" destId="{03C83D4A-4EB8-4AFA-98FF-2EAE79E84A1F}" srcOrd="16" destOrd="0" presId="urn:microsoft.com/office/officeart/2005/8/layout/cycle8"/>
    <dgm:cxn modelId="{3AC2B1CC-C2CF-490E-A341-2A9F50228D84}" type="presParOf" srcId="{ACE1A57D-BAF8-4494-96F3-D57CB5FBC111}" destId="{45D68B4E-A1BC-4DEF-B18E-E42569667580}" srcOrd="17" destOrd="0" presId="urn:microsoft.com/office/officeart/2005/8/layout/cycle8"/>
    <dgm:cxn modelId="{8894EB6B-FAB1-466D-A259-9904D6512F3F}" type="presParOf" srcId="{ACE1A57D-BAF8-4494-96F3-D57CB5FBC111}" destId="{8F8729F6-BB34-4B01-B818-B46C650BA91C}" srcOrd="18" destOrd="0" presId="urn:microsoft.com/office/officeart/2005/8/layout/cycle8"/>
    <dgm:cxn modelId="{04FCF1F8-D5F5-4D2C-94D1-5F72F326D257}" type="presParOf" srcId="{ACE1A57D-BAF8-4494-96F3-D57CB5FBC111}" destId="{239EA6F1-C111-4E16-BA06-9D346C247FCD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C1B55F-0DF4-421B-A50F-174A6EC69C96}" type="doc">
      <dgm:prSet loTypeId="urn:microsoft.com/office/officeart/2005/8/layout/cycle8" loCatId="cycle" qsTypeId="urn:microsoft.com/office/officeart/2005/8/quickstyle/simple1" qsCatId="simple" csTypeId="urn:microsoft.com/office/officeart/2005/8/colors/accent2_2" csCatId="accent2" phldr="1"/>
      <dgm:spPr/>
    </dgm:pt>
    <dgm:pt modelId="{A4CE0ED4-AD1E-429E-A9CC-873BF6E0C603}">
      <dgm:prSet phldrT="[Text]"/>
      <dgm:spPr/>
      <dgm:t>
        <a:bodyPr/>
        <a:lstStyle/>
        <a:p>
          <a:r>
            <a:rPr lang="en-GB" dirty="0"/>
            <a:t>Prepare</a:t>
          </a:r>
        </a:p>
      </dgm:t>
    </dgm:pt>
    <dgm:pt modelId="{09743DA5-6C79-42CA-97B6-8A5E0F75A910}" type="parTrans" cxnId="{028375F9-3DFC-4720-B8EE-BF010FFD27E7}">
      <dgm:prSet/>
      <dgm:spPr/>
      <dgm:t>
        <a:bodyPr/>
        <a:lstStyle/>
        <a:p>
          <a:endParaRPr lang="en-GB"/>
        </a:p>
      </dgm:t>
    </dgm:pt>
    <dgm:pt modelId="{4CB0F3F7-6CFB-45CF-A9A1-84A76308008B}" type="sibTrans" cxnId="{028375F9-3DFC-4720-B8EE-BF010FFD27E7}">
      <dgm:prSet/>
      <dgm:spPr/>
      <dgm:t>
        <a:bodyPr/>
        <a:lstStyle/>
        <a:p>
          <a:endParaRPr lang="en-GB"/>
        </a:p>
      </dgm:t>
    </dgm:pt>
    <dgm:pt modelId="{6897F0A5-E8CF-4354-B040-8BD28D55A6A4}">
      <dgm:prSet phldrT="[Text]"/>
      <dgm:spPr/>
      <dgm:t>
        <a:bodyPr/>
        <a:lstStyle/>
        <a:p>
          <a:r>
            <a:rPr lang="en-GB" dirty="0"/>
            <a:t>Diagnose &amp; Design</a:t>
          </a:r>
        </a:p>
      </dgm:t>
    </dgm:pt>
    <dgm:pt modelId="{736A6DB6-0571-49C6-A095-7BE9969E64BB}" type="parTrans" cxnId="{559F64E5-0F83-48DD-8C4B-82C717E8EC76}">
      <dgm:prSet/>
      <dgm:spPr/>
      <dgm:t>
        <a:bodyPr/>
        <a:lstStyle/>
        <a:p>
          <a:endParaRPr lang="en-GB"/>
        </a:p>
      </dgm:t>
    </dgm:pt>
    <dgm:pt modelId="{1AE6D7CC-CCD6-4048-B325-0C9F7AA92088}" type="sibTrans" cxnId="{559F64E5-0F83-48DD-8C4B-82C717E8EC76}">
      <dgm:prSet/>
      <dgm:spPr/>
      <dgm:t>
        <a:bodyPr/>
        <a:lstStyle/>
        <a:p>
          <a:endParaRPr lang="en-GB"/>
        </a:p>
      </dgm:t>
    </dgm:pt>
    <dgm:pt modelId="{F872348D-E848-4C95-BB4B-AB83574BE327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EC48CDCA-B13D-4D63-97C5-E3AC7BEBD83E}" type="parTrans" cxnId="{20C3BCF9-C893-4FCC-9DFC-FD0F3CE5B004}">
      <dgm:prSet/>
      <dgm:spPr/>
      <dgm:t>
        <a:bodyPr/>
        <a:lstStyle/>
        <a:p>
          <a:endParaRPr lang="en-GB"/>
        </a:p>
      </dgm:t>
    </dgm:pt>
    <dgm:pt modelId="{904DC8A9-4C12-4932-978F-AFE58886D87F}" type="sibTrans" cxnId="{20C3BCF9-C893-4FCC-9DFC-FD0F3CE5B004}">
      <dgm:prSet/>
      <dgm:spPr/>
      <dgm:t>
        <a:bodyPr/>
        <a:lstStyle/>
        <a:p>
          <a:endParaRPr lang="en-GB"/>
        </a:p>
      </dgm:t>
    </dgm:pt>
    <dgm:pt modelId="{9C0C34FB-6164-4636-95AE-EB01C448ADE2}">
      <dgm:prSet phldrT="[Text]"/>
      <dgm:spPr/>
      <dgm:t>
        <a:bodyPr/>
        <a:lstStyle/>
        <a:p>
          <a:r>
            <a:rPr lang="en-GB" dirty="0"/>
            <a:t>Sustain</a:t>
          </a:r>
        </a:p>
      </dgm:t>
    </dgm:pt>
    <dgm:pt modelId="{CD3E50D9-B4DF-4E59-8D98-0C108A567226}" type="parTrans" cxnId="{8B76C5F1-DB1F-4B77-9F8C-3A420886A4C5}">
      <dgm:prSet/>
      <dgm:spPr/>
      <dgm:t>
        <a:bodyPr/>
        <a:lstStyle/>
        <a:p>
          <a:endParaRPr lang="en-GB"/>
        </a:p>
      </dgm:t>
    </dgm:pt>
    <dgm:pt modelId="{DCA9D19F-357B-4BAB-AE9B-085A797C0950}" type="sibTrans" cxnId="{8B76C5F1-DB1F-4B77-9F8C-3A420886A4C5}">
      <dgm:prSet/>
      <dgm:spPr/>
      <dgm:t>
        <a:bodyPr/>
        <a:lstStyle/>
        <a:p>
          <a:endParaRPr lang="en-GB"/>
        </a:p>
      </dgm:t>
    </dgm:pt>
    <dgm:pt modelId="{ACE1A57D-BAF8-4494-96F3-D57CB5FBC111}" type="pres">
      <dgm:prSet presAssocID="{CBC1B55F-0DF4-421B-A50F-174A6EC69C96}" presName="compositeShape" presStyleCnt="0">
        <dgm:presLayoutVars>
          <dgm:chMax val="7"/>
          <dgm:dir/>
          <dgm:resizeHandles val="exact"/>
        </dgm:presLayoutVars>
      </dgm:prSet>
      <dgm:spPr/>
    </dgm:pt>
    <dgm:pt modelId="{57A53A7C-918E-465F-934E-E5C348DC2BF7}" type="pres">
      <dgm:prSet presAssocID="{CBC1B55F-0DF4-421B-A50F-174A6EC69C96}" presName="wedge1" presStyleLbl="node1" presStyleIdx="0" presStyleCnt="4"/>
      <dgm:spPr/>
    </dgm:pt>
    <dgm:pt modelId="{F75BA744-6716-48E6-8BB3-9C8CA88E5F66}" type="pres">
      <dgm:prSet presAssocID="{CBC1B55F-0DF4-421B-A50F-174A6EC69C96}" presName="dummy1a" presStyleCnt="0"/>
      <dgm:spPr/>
    </dgm:pt>
    <dgm:pt modelId="{5B25DB7B-80C0-416B-982C-3A086768A9AF}" type="pres">
      <dgm:prSet presAssocID="{CBC1B55F-0DF4-421B-A50F-174A6EC69C96}" presName="dummy1b" presStyleCnt="0"/>
      <dgm:spPr/>
    </dgm:pt>
    <dgm:pt modelId="{27D05401-40BC-4648-84CA-1A4CAB2F21FE}" type="pres">
      <dgm:prSet presAssocID="{CBC1B55F-0DF4-421B-A50F-174A6EC69C96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9B3A785-DF78-483E-8261-9AC5EDC9EC71}" type="pres">
      <dgm:prSet presAssocID="{CBC1B55F-0DF4-421B-A50F-174A6EC69C96}" presName="wedge2" presStyleLbl="node1" presStyleIdx="1" presStyleCnt="4"/>
      <dgm:spPr/>
    </dgm:pt>
    <dgm:pt modelId="{FD3252B0-6EDB-4609-999C-F3BA0CE99C4B}" type="pres">
      <dgm:prSet presAssocID="{CBC1B55F-0DF4-421B-A50F-174A6EC69C96}" presName="dummy2a" presStyleCnt="0"/>
      <dgm:spPr/>
    </dgm:pt>
    <dgm:pt modelId="{2C5331FB-C897-4AC3-9337-8FC7C5D6CD3B}" type="pres">
      <dgm:prSet presAssocID="{CBC1B55F-0DF4-421B-A50F-174A6EC69C96}" presName="dummy2b" presStyleCnt="0"/>
      <dgm:spPr/>
    </dgm:pt>
    <dgm:pt modelId="{8EC0CFB4-3DA2-42E0-BED1-C2A460899191}" type="pres">
      <dgm:prSet presAssocID="{CBC1B55F-0DF4-421B-A50F-174A6EC69C96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44C9F3A-0BF8-47A2-B17B-C4824A5C50B4}" type="pres">
      <dgm:prSet presAssocID="{CBC1B55F-0DF4-421B-A50F-174A6EC69C96}" presName="wedge3" presStyleLbl="node1" presStyleIdx="2" presStyleCnt="4"/>
      <dgm:spPr/>
    </dgm:pt>
    <dgm:pt modelId="{AD024ECF-3621-44BC-83C6-1BB01F93EDB1}" type="pres">
      <dgm:prSet presAssocID="{CBC1B55F-0DF4-421B-A50F-174A6EC69C96}" presName="dummy3a" presStyleCnt="0"/>
      <dgm:spPr/>
    </dgm:pt>
    <dgm:pt modelId="{1E916EDB-A978-4081-AFC9-631E11DB2332}" type="pres">
      <dgm:prSet presAssocID="{CBC1B55F-0DF4-421B-A50F-174A6EC69C96}" presName="dummy3b" presStyleCnt="0"/>
      <dgm:spPr/>
    </dgm:pt>
    <dgm:pt modelId="{4F6DD933-46D0-44D0-B940-C01F4EABCCBF}" type="pres">
      <dgm:prSet presAssocID="{CBC1B55F-0DF4-421B-A50F-174A6EC69C96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6EF5FF1-CB97-4D60-8F49-92C7101110D4}" type="pres">
      <dgm:prSet presAssocID="{CBC1B55F-0DF4-421B-A50F-174A6EC69C96}" presName="wedge4" presStyleLbl="node1" presStyleIdx="3" presStyleCnt="4"/>
      <dgm:spPr/>
    </dgm:pt>
    <dgm:pt modelId="{E560CE7E-B591-4C0B-ACC6-224D54F1545D}" type="pres">
      <dgm:prSet presAssocID="{CBC1B55F-0DF4-421B-A50F-174A6EC69C96}" presName="dummy4a" presStyleCnt="0"/>
      <dgm:spPr/>
    </dgm:pt>
    <dgm:pt modelId="{47C81932-DE04-4530-9325-B2E227D9883C}" type="pres">
      <dgm:prSet presAssocID="{CBC1B55F-0DF4-421B-A50F-174A6EC69C96}" presName="dummy4b" presStyleCnt="0"/>
      <dgm:spPr/>
    </dgm:pt>
    <dgm:pt modelId="{36A87A3A-D013-457A-A26B-788BC72418EF}" type="pres">
      <dgm:prSet presAssocID="{CBC1B55F-0DF4-421B-A50F-174A6EC69C96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3C83D4A-4EB8-4AFA-98FF-2EAE79E84A1F}" type="pres">
      <dgm:prSet presAssocID="{4CB0F3F7-6CFB-45CF-A9A1-84A76308008B}" presName="arrowWedge1" presStyleLbl="fgSibTrans2D1" presStyleIdx="0" presStyleCnt="4"/>
      <dgm:spPr/>
    </dgm:pt>
    <dgm:pt modelId="{45D68B4E-A1BC-4DEF-B18E-E42569667580}" type="pres">
      <dgm:prSet presAssocID="{1AE6D7CC-CCD6-4048-B325-0C9F7AA92088}" presName="arrowWedge2" presStyleLbl="fgSibTrans2D1" presStyleIdx="1" presStyleCnt="4"/>
      <dgm:spPr/>
    </dgm:pt>
    <dgm:pt modelId="{8F8729F6-BB34-4B01-B818-B46C650BA91C}" type="pres">
      <dgm:prSet presAssocID="{904DC8A9-4C12-4932-978F-AFE58886D87F}" presName="arrowWedge3" presStyleLbl="fgSibTrans2D1" presStyleIdx="2" presStyleCnt="4"/>
      <dgm:spPr/>
    </dgm:pt>
    <dgm:pt modelId="{239EA6F1-C111-4E16-BA06-9D346C247FCD}" type="pres">
      <dgm:prSet presAssocID="{DCA9D19F-357B-4BAB-AE9B-085A797C0950}" presName="arrowWedge4" presStyleLbl="fgSibTrans2D1" presStyleIdx="3" presStyleCnt="4"/>
      <dgm:spPr/>
    </dgm:pt>
  </dgm:ptLst>
  <dgm:cxnLst>
    <dgm:cxn modelId="{23513838-D62A-44FD-9F74-C3386C90C050}" type="presOf" srcId="{6897F0A5-E8CF-4354-B040-8BD28D55A6A4}" destId="{8EC0CFB4-3DA2-42E0-BED1-C2A460899191}" srcOrd="1" destOrd="0" presId="urn:microsoft.com/office/officeart/2005/8/layout/cycle8"/>
    <dgm:cxn modelId="{8FC1595D-EDA9-4D0E-9D8D-47E82B8A9980}" type="presOf" srcId="{F872348D-E848-4C95-BB4B-AB83574BE327}" destId="{4F6DD933-46D0-44D0-B940-C01F4EABCCBF}" srcOrd="1" destOrd="0" presId="urn:microsoft.com/office/officeart/2005/8/layout/cycle8"/>
    <dgm:cxn modelId="{F1E53F47-9368-442D-9159-8A82638B57F2}" type="presOf" srcId="{9C0C34FB-6164-4636-95AE-EB01C448ADE2}" destId="{66EF5FF1-CB97-4D60-8F49-92C7101110D4}" srcOrd="0" destOrd="0" presId="urn:microsoft.com/office/officeart/2005/8/layout/cycle8"/>
    <dgm:cxn modelId="{34FD4B6C-8CA6-402A-8AE2-6D3E69659F08}" type="presOf" srcId="{A4CE0ED4-AD1E-429E-A9CC-873BF6E0C603}" destId="{27D05401-40BC-4648-84CA-1A4CAB2F21FE}" srcOrd="1" destOrd="0" presId="urn:microsoft.com/office/officeart/2005/8/layout/cycle8"/>
    <dgm:cxn modelId="{57817974-0805-47AA-ACD5-C3A41E5E0233}" type="presOf" srcId="{6897F0A5-E8CF-4354-B040-8BD28D55A6A4}" destId="{C9B3A785-DF78-483E-8261-9AC5EDC9EC71}" srcOrd="0" destOrd="0" presId="urn:microsoft.com/office/officeart/2005/8/layout/cycle8"/>
    <dgm:cxn modelId="{CF20BA82-FEFD-40AA-8037-084679594468}" type="presOf" srcId="{A4CE0ED4-AD1E-429E-A9CC-873BF6E0C603}" destId="{57A53A7C-918E-465F-934E-E5C348DC2BF7}" srcOrd="0" destOrd="0" presId="urn:microsoft.com/office/officeart/2005/8/layout/cycle8"/>
    <dgm:cxn modelId="{5124818A-CE34-434F-9558-8C90727058A6}" type="presOf" srcId="{F872348D-E848-4C95-BB4B-AB83574BE327}" destId="{F44C9F3A-0BF8-47A2-B17B-C4824A5C50B4}" srcOrd="0" destOrd="0" presId="urn:microsoft.com/office/officeart/2005/8/layout/cycle8"/>
    <dgm:cxn modelId="{CF05BDA4-E18B-4107-8809-7DB65C8D53F1}" type="presOf" srcId="{9C0C34FB-6164-4636-95AE-EB01C448ADE2}" destId="{36A87A3A-D013-457A-A26B-788BC72418EF}" srcOrd="1" destOrd="0" presId="urn:microsoft.com/office/officeart/2005/8/layout/cycle8"/>
    <dgm:cxn modelId="{EB0565DA-828B-4809-82BD-8337A6AFD7B1}" type="presOf" srcId="{CBC1B55F-0DF4-421B-A50F-174A6EC69C96}" destId="{ACE1A57D-BAF8-4494-96F3-D57CB5FBC111}" srcOrd="0" destOrd="0" presId="urn:microsoft.com/office/officeart/2005/8/layout/cycle8"/>
    <dgm:cxn modelId="{559F64E5-0F83-48DD-8C4B-82C717E8EC76}" srcId="{CBC1B55F-0DF4-421B-A50F-174A6EC69C96}" destId="{6897F0A5-E8CF-4354-B040-8BD28D55A6A4}" srcOrd="1" destOrd="0" parTransId="{736A6DB6-0571-49C6-A095-7BE9969E64BB}" sibTransId="{1AE6D7CC-CCD6-4048-B325-0C9F7AA92088}"/>
    <dgm:cxn modelId="{8B76C5F1-DB1F-4B77-9F8C-3A420886A4C5}" srcId="{CBC1B55F-0DF4-421B-A50F-174A6EC69C96}" destId="{9C0C34FB-6164-4636-95AE-EB01C448ADE2}" srcOrd="3" destOrd="0" parTransId="{CD3E50D9-B4DF-4E59-8D98-0C108A567226}" sibTransId="{DCA9D19F-357B-4BAB-AE9B-085A797C0950}"/>
    <dgm:cxn modelId="{028375F9-3DFC-4720-B8EE-BF010FFD27E7}" srcId="{CBC1B55F-0DF4-421B-A50F-174A6EC69C96}" destId="{A4CE0ED4-AD1E-429E-A9CC-873BF6E0C603}" srcOrd="0" destOrd="0" parTransId="{09743DA5-6C79-42CA-97B6-8A5E0F75A910}" sibTransId="{4CB0F3F7-6CFB-45CF-A9A1-84A76308008B}"/>
    <dgm:cxn modelId="{20C3BCF9-C893-4FCC-9DFC-FD0F3CE5B004}" srcId="{CBC1B55F-0DF4-421B-A50F-174A6EC69C96}" destId="{F872348D-E848-4C95-BB4B-AB83574BE327}" srcOrd="2" destOrd="0" parTransId="{EC48CDCA-B13D-4D63-97C5-E3AC7BEBD83E}" sibTransId="{904DC8A9-4C12-4932-978F-AFE58886D87F}"/>
    <dgm:cxn modelId="{7A826EC5-E52D-47FC-9451-39F8CCF1217F}" type="presParOf" srcId="{ACE1A57D-BAF8-4494-96F3-D57CB5FBC111}" destId="{57A53A7C-918E-465F-934E-E5C348DC2BF7}" srcOrd="0" destOrd="0" presId="urn:microsoft.com/office/officeart/2005/8/layout/cycle8"/>
    <dgm:cxn modelId="{0CF5DA80-274B-457C-B057-9F552975FA7C}" type="presParOf" srcId="{ACE1A57D-BAF8-4494-96F3-D57CB5FBC111}" destId="{F75BA744-6716-48E6-8BB3-9C8CA88E5F66}" srcOrd="1" destOrd="0" presId="urn:microsoft.com/office/officeart/2005/8/layout/cycle8"/>
    <dgm:cxn modelId="{71AA03FF-E59D-4C31-BAAF-EC1570847874}" type="presParOf" srcId="{ACE1A57D-BAF8-4494-96F3-D57CB5FBC111}" destId="{5B25DB7B-80C0-416B-982C-3A086768A9AF}" srcOrd="2" destOrd="0" presId="urn:microsoft.com/office/officeart/2005/8/layout/cycle8"/>
    <dgm:cxn modelId="{03303FB1-D96E-4F1C-A93B-1667FEED3527}" type="presParOf" srcId="{ACE1A57D-BAF8-4494-96F3-D57CB5FBC111}" destId="{27D05401-40BC-4648-84CA-1A4CAB2F21FE}" srcOrd="3" destOrd="0" presId="urn:microsoft.com/office/officeart/2005/8/layout/cycle8"/>
    <dgm:cxn modelId="{7F49CCA8-BC8A-447F-B33E-7F6968B0D940}" type="presParOf" srcId="{ACE1A57D-BAF8-4494-96F3-D57CB5FBC111}" destId="{C9B3A785-DF78-483E-8261-9AC5EDC9EC71}" srcOrd="4" destOrd="0" presId="urn:microsoft.com/office/officeart/2005/8/layout/cycle8"/>
    <dgm:cxn modelId="{8D54B536-CA7D-4AAA-B85E-FCA472CA4FF7}" type="presParOf" srcId="{ACE1A57D-BAF8-4494-96F3-D57CB5FBC111}" destId="{FD3252B0-6EDB-4609-999C-F3BA0CE99C4B}" srcOrd="5" destOrd="0" presId="urn:microsoft.com/office/officeart/2005/8/layout/cycle8"/>
    <dgm:cxn modelId="{BD48F6A2-1C2F-4929-918E-9079AC684D3D}" type="presParOf" srcId="{ACE1A57D-BAF8-4494-96F3-D57CB5FBC111}" destId="{2C5331FB-C897-4AC3-9337-8FC7C5D6CD3B}" srcOrd="6" destOrd="0" presId="urn:microsoft.com/office/officeart/2005/8/layout/cycle8"/>
    <dgm:cxn modelId="{B6DB3A6C-5068-465B-AE9C-97766447F357}" type="presParOf" srcId="{ACE1A57D-BAF8-4494-96F3-D57CB5FBC111}" destId="{8EC0CFB4-3DA2-42E0-BED1-C2A460899191}" srcOrd="7" destOrd="0" presId="urn:microsoft.com/office/officeart/2005/8/layout/cycle8"/>
    <dgm:cxn modelId="{8D97C6AC-929F-4E5B-B479-44AD1FD8C051}" type="presParOf" srcId="{ACE1A57D-BAF8-4494-96F3-D57CB5FBC111}" destId="{F44C9F3A-0BF8-47A2-B17B-C4824A5C50B4}" srcOrd="8" destOrd="0" presId="urn:microsoft.com/office/officeart/2005/8/layout/cycle8"/>
    <dgm:cxn modelId="{EE2FAF6D-A0F4-4245-B6F3-871BE1E3BA7A}" type="presParOf" srcId="{ACE1A57D-BAF8-4494-96F3-D57CB5FBC111}" destId="{AD024ECF-3621-44BC-83C6-1BB01F93EDB1}" srcOrd="9" destOrd="0" presId="urn:microsoft.com/office/officeart/2005/8/layout/cycle8"/>
    <dgm:cxn modelId="{A6BBE5E6-9AD0-4ED1-97E8-E18A5D27B619}" type="presParOf" srcId="{ACE1A57D-BAF8-4494-96F3-D57CB5FBC111}" destId="{1E916EDB-A978-4081-AFC9-631E11DB2332}" srcOrd="10" destOrd="0" presId="urn:microsoft.com/office/officeart/2005/8/layout/cycle8"/>
    <dgm:cxn modelId="{84AEECDC-CEAF-4B28-835E-61AEEB4B50D8}" type="presParOf" srcId="{ACE1A57D-BAF8-4494-96F3-D57CB5FBC111}" destId="{4F6DD933-46D0-44D0-B940-C01F4EABCCBF}" srcOrd="11" destOrd="0" presId="urn:microsoft.com/office/officeart/2005/8/layout/cycle8"/>
    <dgm:cxn modelId="{1A54B0FD-BF75-4F38-ADD9-BD84E62A6B1D}" type="presParOf" srcId="{ACE1A57D-BAF8-4494-96F3-D57CB5FBC111}" destId="{66EF5FF1-CB97-4D60-8F49-92C7101110D4}" srcOrd="12" destOrd="0" presId="urn:microsoft.com/office/officeart/2005/8/layout/cycle8"/>
    <dgm:cxn modelId="{F3D8255F-393E-4887-BB8B-FC94A86C1B56}" type="presParOf" srcId="{ACE1A57D-BAF8-4494-96F3-D57CB5FBC111}" destId="{E560CE7E-B591-4C0B-ACC6-224D54F1545D}" srcOrd="13" destOrd="0" presId="urn:microsoft.com/office/officeart/2005/8/layout/cycle8"/>
    <dgm:cxn modelId="{F2B0920F-4CE0-49A7-88DE-44A946B292D6}" type="presParOf" srcId="{ACE1A57D-BAF8-4494-96F3-D57CB5FBC111}" destId="{47C81932-DE04-4530-9325-B2E227D9883C}" srcOrd="14" destOrd="0" presId="urn:microsoft.com/office/officeart/2005/8/layout/cycle8"/>
    <dgm:cxn modelId="{0E5B431C-DDB4-4423-96A6-16F7EC79E9E4}" type="presParOf" srcId="{ACE1A57D-BAF8-4494-96F3-D57CB5FBC111}" destId="{36A87A3A-D013-457A-A26B-788BC72418EF}" srcOrd="15" destOrd="0" presId="urn:microsoft.com/office/officeart/2005/8/layout/cycle8"/>
    <dgm:cxn modelId="{519EF87A-9AC6-4C58-AC9B-7B3B9F14CFCC}" type="presParOf" srcId="{ACE1A57D-BAF8-4494-96F3-D57CB5FBC111}" destId="{03C83D4A-4EB8-4AFA-98FF-2EAE79E84A1F}" srcOrd="16" destOrd="0" presId="urn:microsoft.com/office/officeart/2005/8/layout/cycle8"/>
    <dgm:cxn modelId="{3AC2B1CC-C2CF-490E-A341-2A9F50228D84}" type="presParOf" srcId="{ACE1A57D-BAF8-4494-96F3-D57CB5FBC111}" destId="{45D68B4E-A1BC-4DEF-B18E-E42569667580}" srcOrd="17" destOrd="0" presId="urn:microsoft.com/office/officeart/2005/8/layout/cycle8"/>
    <dgm:cxn modelId="{8894EB6B-FAB1-466D-A259-9904D6512F3F}" type="presParOf" srcId="{ACE1A57D-BAF8-4494-96F3-D57CB5FBC111}" destId="{8F8729F6-BB34-4B01-B818-B46C650BA91C}" srcOrd="18" destOrd="0" presId="urn:microsoft.com/office/officeart/2005/8/layout/cycle8"/>
    <dgm:cxn modelId="{04FCF1F8-D5F5-4D2C-94D1-5F72F326D257}" type="presParOf" srcId="{ACE1A57D-BAF8-4494-96F3-D57CB5FBC111}" destId="{239EA6F1-C111-4E16-BA06-9D346C247FCD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BC1B55F-0DF4-421B-A50F-174A6EC69C96}" type="doc">
      <dgm:prSet loTypeId="urn:microsoft.com/office/officeart/2005/8/layout/cycle8" loCatId="cycle" qsTypeId="urn:microsoft.com/office/officeart/2005/8/quickstyle/simple1" qsCatId="simple" csTypeId="urn:microsoft.com/office/officeart/2005/8/colors/accent2_2" csCatId="accent2" phldr="1"/>
      <dgm:spPr/>
    </dgm:pt>
    <dgm:pt modelId="{A4CE0ED4-AD1E-429E-A9CC-873BF6E0C603}">
      <dgm:prSet phldrT="[Text]"/>
      <dgm:spPr/>
      <dgm:t>
        <a:bodyPr/>
        <a:lstStyle/>
        <a:p>
          <a:r>
            <a:rPr lang="en-GB" dirty="0"/>
            <a:t>Prepare</a:t>
          </a:r>
        </a:p>
      </dgm:t>
    </dgm:pt>
    <dgm:pt modelId="{09743DA5-6C79-42CA-97B6-8A5E0F75A910}" type="parTrans" cxnId="{028375F9-3DFC-4720-B8EE-BF010FFD27E7}">
      <dgm:prSet/>
      <dgm:spPr/>
      <dgm:t>
        <a:bodyPr/>
        <a:lstStyle/>
        <a:p>
          <a:endParaRPr lang="en-GB"/>
        </a:p>
      </dgm:t>
    </dgm:pt>
    <dgm:pt modelId="{4CB0F3F7-6CFB-45CF-A9A1-84A76308008B}" type="sibTrans" cxnId="{028375F9-3DFC-4720-B8EE-BF010FFD27E7}">
      <dgm:prSet/>
      <dgm:spPr/>
      <dgm:t>
        <a:bodyPr/>
        <a:lstStyle/>
        <a:p>
          <a:endParaRPr lang="en-GB"/>
        </a:p>
      </dgm:t>
    </dgm:pt>
    <dgm:pt modelId="{6897F0A5-E8CF-4354-B040-8BD28D55A6A4}">
      <dgm:prSet phldrT="[Text]"/>
      <dgm:spPr/>
      <dgm:t>
        <a:bodyPr/>
        <a:lstStyle/>
        <a:p>
          <a:r>
            <a:rPr lang="en-GB" dirty="0"/>
            <a:t>Diagnose &amp; Design</a:t>
          </a:r>
        </a:p>
      </dgm:t>
    </dgm:pt>
    <dgm:pt modelId="{736A6DB6-0571-49C6-A095-7BE9969E64BB}" type="parTrans" cxnId="{559F64E5-0F83-48DD-8C4B-82C717E8EC76}">
      <dgm:prSet/>
      <dgm:spPr/>
      <dgm:t>
        <a:bodyPr/>
        <a:lstStyle/>
        <a:p>
          <a:endParaRPr lang="en-GB"/>
        </a:p>
      </dgm:t>
    </dgm:pt>
    <dgm:pt modelId="{1AE6D7CC-CCD6-4048-B325-0C9F7AA92088}" type="sibTrans" cxnId="{559F64E5-0F83-48DD-8C4B-82C717E8EC76}">
      <dgm:prSet/>
      <dgm:spPr/>
      <dgm:t>
        <a:bodyPr/>
        <a:lstStyle/>
        <a:p>
          <a:endParaRPr lang="en-GB"/>
        </a:p>
      </dgm:t>
    </dgm:pt>
    <dgm:pt modelId="{F872348D-E848-4C95-BB4B-AB83574BE327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EC48CDCA-B13D-4D63-97C5-E3AC7BEBD83E}" type="parTrans" cxnId="{20C3BCF9-C893-4FCC-9DFC-FD0F3CE5B004}">
      <dgm:prSet/>
      <dgm:spPr/>
      <dgm:t>
        <a:bodyPr/>
        <a:lstStyle/>
        <a:p>
          <a:endParaRPr lang="en-GB"/>
        </a:p>
      </dgm:t>
    </dgm:pt>
    <dgm:pt modelId="{904DC8A9-4C12-4932-978F-AFE58886D87F}" type="sibTrans" cxnId="{20C3BCF9-C893-4FCC-9DFC-FD0F3CE5B004}">
      <dgm:prSet/>
      <dgm:spPr/>
      <dgm:t>
        <a:bodyPr/>
        <a:lstStyle/>
        <a:p>
          <a:endParaRPr lang="en-GB"/>
        </a:p>
      </dgm:t>
    </dgm:pt>
    <dgm:pt modelId="{9C0C34FB-6164-4636-95AE-EB01C448ADE2}">
      <dgm:prSet phldrT="[Text]"/>
      <dgm:spPr/>
      <dgm:t>
        <a:bodyPr/>
        <a:lstStyle/>
        <a:p>
          <a:r>
            <a:rPr lang="en-GB" dirty="0"/>
            <a:t>Sustain</a:t>
          </a:r>
        </a:p>
      </dgm:t>
    </dgm:pt>
    <dgm:pt modelId="{CD3E50D9-B4DF-4E59-8D98-0C108A567226}" type="parTrans" cxnId="{8B76C5F1-DB1F-4B77-9F8C-3A420886A4C5}">
      <dgm:prSet/>
      <dgm:spPr/>
      <dgm:t>
        <a:bodyPr/>
        <a:lstStyle/>
        <a:p>
          <a:endParaRPr lang="en-GB"/>
        </a:p>
      </dgm:t>
    </dgm:pt>
    <dgm:pt modelId="{DCA9D19F-357B-4BAB-AE9B-085A797C0950}" type="sibTrans" cxnId="{8B76C5F1-DB1F-4B77-9F8C-3A420886A4C5}">
      <dgm:prSet/>
      <dgm:spPr/>
      <dgm:t>
        <a:bodyPr/>
        <a:lstStyle/>
        <a:p>
          <a:endParaRPr lang="en-GB"/>
        </a:p>
      </dgm:t>
    </dgm:pt>
    <dgm:pt modelId="{ACE1A57D-BAF8-4494-96F3-D57CB5FBC111}" type="pres">
      <dgm:prSet presAssocID="{CBC1B55F-0DF4-421B-A50F-174A6EC69C96}" presName="compositeShape" presStyleCnt="0">
        <dgm:presLayoutVars>
          <dgm:chMax val="7"/>
          <dgm:dir/>
          <dgm:resizeHandles val="exact"/>
        </dgm:presLayoutVars>
      </dgm:prSet>
      <dgm:spPr/>
    </dgm:pt>
    <dgm:pt modelId="{57A53A7C-918E-465F-934E-E5C348DC2BF7}" type="pres">
      <dgm:prSet presAssocID="{CBC1B55F-0DF4-421B-A50F-174A6EC69C96}" presName="wedge1" presStyleLbl="node1" presStyleIdx="0" presStyleCnt="4"/>
      <dgm:spPr/>
    </dgm:pt>
    <dgm:pt modelId="{F75BA744-6716-48E6-8BB3-9C8CA88E5F66}" type="pres">
      <dgm:prSet presAssocID="{CBC1B55F-0DF4-421B-A50F-174A6EC69C96}" presName="dummy1a" presStyleCnt="0"/>
      <dgm:spPr/>
    </dgm:pt>
    <dgm:pt modelId="{5B25DB7B-80C0-416B-982C-3A086768A9AF}" type="pres">
      <dgm:prSet presAssocID="{CBC1B55F-0DF4-421B-A50F-174A6EC69C96}" presName="dummy1b" presStyleCnt="0"/>
      <dgm:spPr/>
    </dgm:pt>
    <dgm:pt modelId="{27D05401-40BC-4648-84CA-1A4CAB2F21FE}" type="pres">
      <dgm:prSet presAssocID="{CBC1B55F-0DF4-421B-A50F-174A6EC69C96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9B3A785-DF78-483E-8261-9AC5EDC9EC71}" type="pres">
      <dgm:prSet presAssocID="{CBC1B55F-0DF4-421B-A50F-174A6EC69C96}" presName="wedge2" presStyleLbl="node1" presStyleIdx="1" presStyleCnt="4"/>
      <dgm:spPr/>
    </dgm:pt>
    <dgm:pt modelId="{FD3252B0-6EDB-4609-999C-F3BA0CE99C4B}" type="pres">
      <dgm:prSet presAssocID="{CBC1B55F-0DF4-421B-A50F-174A6EC69C96}" presName="dummy2a" presStyleCnt="0"/>
      <dgm:spPr/>
    </dgm:pt>
    <dgm:pt modelId="{2C5331FB-C897-4AC3-9337-8FC7C5D6CD3B}" type="pres">
      <dgm:prSet presAssocID="{CBC1B55F-0DF4-421B-A50F-174A6EC69C96}" presName="dummy2b" presStyleCnt="0"/>
      <dgm:spPr/>
    </dgm:pt>
    <dgm:pt modelId="{8EC0CFB4-3DA2-42E0-BED1-C2A460899191}" type="pres">
      <dgm:prSet presAssocID="{CBC1B55F-0DF4-421B-A50F-174A6EC69C96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44C9F3A-0BF8-47A2-B17B-C4824A5C50B4}" type="pres">
      <dgm:prSet presAssocID="{CBC1B55F-0DF4-421B-A50F-174A6EC69C96}" presName="wedge3" presStyleLbl="node1" presStyleIdx="2" presStyleCnt="4"/>
      <dgm:spPr/>
    </dgm:pt>
    <dgm:pt modelId="{AD024ECF-3621-44BC-83C6-1BB01F93EDB1}" type="pres">
      <dgm:prSet presAssocID="{CBC1B55F-0DF4-421B-A50F-174A6EC69C96}" presName="dummy3a" presStyleCnt="0"/>
      <dgm:spPr/>
    </dgm:pt>
    <dgm:pt modelId="{1E916EDB-A978-4081-AFC9-631E11DB2332}" type="pres">
      <dgm:prSet presAssocID="{CBC1B55F-0DF4-421B-A50F-174A6EC69C96}" presName="dummy3b" presStyleCnt="0"/>
      <dgm:spPr/>
    </dgm:pt>
    <dgm:pt modelId="{4F6DD933-46D0-44D0-B940-C01F4EABCCBF}" type="pres">
      <dgm:prSet presAssocID="{CBC1B55F-0DF4-421B-A50F-174A6EC69C96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6EF5FF1-CB97-4D60-8F49-92C7101110D4}" type="pres">
      <dgm:prSet presAssocID="{CBC1B55F-0DF4-421B-A50F-174A6EC69C96}" presName="wedge4" presStyleLbl="node1" presStyleIdx="3" presStyleCnt="4"/>
      <dgm:spPr/>
    </dgm:pt>
    <dgm:pt modelId="{E560CE7E-B591-4C0B-ACC6-224D54F1545D}" type="pres">
      <dgm:prSet presAssocID="{CBC1B55F-0DF4-421B-A50F-174A6EC69C96}" presName="dummy4a" presStyleCnt="0"/>
      <dgm:spPr/>
    </dgm:pt>
    <dgm:pt modelId="{47C81932-DE04-4530-9325-B2E227D9883C}" type="pres">
      <dgm:prSet presAssocID="{CBC1B55F-0DF4-421B-A50F-174A6EC69C96}" presName="dummy4b" presStyleCnt="0"/>
      <dgm:spPr/>
    </dgm:pt>
    <dgm:pt modelId="{36A87A3A-D013-457A-A26B-788BC72418EF}" type="pres">
      <dgm:prSet presAssocID="{CBC1B55F-0DF4-421B-A50F-174A6EC69C96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3C83D4A-4EB8-4AFA-98FF-2EAE79E84A1F}" type="pres">
      <dgm:prSet presAssocID="{4CB0F3F7-6CFB-45CF-A9A1-84A76308008B}" presName="arrowWedge1" presStyleLbl="fgSibTrans2D1" presStyleIdx="0" presStyleCnt="4"/>
      <dgm:spPr/>
    </dgm:pt>
    <dgm:pt modelId="{45D68B4E-A1BC-4DEF-B18E-E42569667580}" type="pres">
      <dgm:prSet presAssocID="{1AE6D7CC-CCD6-4048-B325-0C9F7AA92088}" presName="arrowWedge2" presStyleLbl="fgSibTrans2D1" presStyleIdx="1" presStyleCnt="4"/>
      <dgm:spPr/>
    </dgm:pt>
    <dgm:pt modelId="{8F8729F6-BB34-4B01-B818-B46C650BA91C}" type="pres">
      <dgm:prSet presAssocID="{904DC8A9-4C12-4932-978F-AFE58886D87F}" presName="arrowWedge3" presStyleLbl="fgSibTrans2D1" presStyleIdx="2" presStyleCnt="4"/>
      <dgm:spPr/>
    </dgm:pt>
    <dgm:pt modelId="{239EA6F1-C111-4E16-BA06-9D346C247FCD}" type="pres">
      <dgm:prSet presAssocID="{DCA9D19F-357B-4BAB-AE9B-085A797C0950}" presName="arrowWedge4" presStyleLbl="fgSibTrans2D1" presStyleIdx="3" presStyleCnt="4"/>
      <dgm:spPr/>
    </dgm:pt>
  </dgm:ptLst>
  <dgm:cxnLst>
    <dgm:cxn modelId="{23513838-D62A-44FD-9F74-C3386C90C050}" type="presOf" srcId="{6897F0A5-E8CF-4354-B040-8BD28D55A6A4}" destId="{8EC0CFB4-3DA2-42E0-BED1-C2A460899191}" srcOrd="1" destOrd="0" presId="urn:microsoft.com/office/officeart/2005/8/layout/cycle8"/>
    <dgm:cxn modelId="{8FC1595D-EDA9-4D0E-9D8D-47E82B8A9980}" type="presOf" srcId="{F872348D-E848-4C95-BB4B-AB83574BE327}" destId="{4F6DD933-46D0-44D0-B940-C01F4EABCCBF}" srcOrd="1" destOrd="0" presId="urn:microsoft.com/office/officeart/2005/8/layout/cycle8"/>
    <dgm:cxn modelId="{F1E53F47-9368-442D-9159-8A82638B57F2}" type="presOf" srcId="{9C0C34FB-6164-4636-95AE-EB01C448ADE2}" destId="{66EF5FF1-CB97-4D60-8F49-92C7101110D4}" srcOrd="0" destOrd="0" presId="urn:microsoft.com/office/officeart/2005/8/layout/cycle8"/>
    <dgm:cxn modelId="{34FD4B6C-8CA6-402A-8AE2-6D3E69659F08}" type="presOf" srcId="{A4CE0ED4-AD1E-429E-A9CC-873BF6E0C603}" destId="{27D05401-40BC-4648-84CA-1A4CAB2F21FE}" srcOrd="1" destOrd="0" presId="urn:microsoft.com/office/officeart/2005/8/layout/cycle8"/>
    <dgm:cxn modelId="{57817974-0805-47AA-ACD5-C3A41E5E0233}" type="presOf" srcId="{6897F0A5-E8CF-4354-B040-8BD28D55A6A4}" destId="{C9B3A785-DF78-483E-8261-9AC5EDC9EC71}" srcOrd="0" destOrd="0" presId="urn:microsoft.com/office/officeart/2005/8/layout/cycle8"/>
    <dgm:cxn modelId="{CF20BA82-FEFD-40AA-8037-084679594468}" type="presOf" srcId="{A4CE0ED4-AD1E-429E-A9CC-873BF6E0C603}" destId="{57A53A7C-918E-465F-934E-E5C348DC2BF7}" srcOrd="0" destOrd="0" presId="urn:microsoft.com/office/officeart/2005/8/layout/cycle8"/>
    <dgm:cxn modelId="{5124818A-CE34-434F-9558-8C90727058A6}" type="presOf" srcId="{F872348D-E848-4C95-BB4B-AB83574BE327}" destId="{F44C9F3A-0BF8-47A2-B17B-C4824A5C50B4}" srcOrd="0" destOrd="0" presId="urn:microsoft.com/office/officeart/2005/8/layout/cycle8"/>
    <dgm:cxn modelId="{CF05BDA4-E18B-4107-8809-7DB65C8D53F1}" type="presOf" srcId="{9C0C34FB-6164-4636-95AE-EB01C448ADE2}" destId="{36A87A3A-D013-457A-A26B-788BC72418EF}" srcOrd="1" destOrd="0" presId="urn:microsoft.com/office/officeart/2005/8/layout/cycle8"/>
    <dgm:cxn modelId="{EB0565DA-828B-4809-82BD-8337A6AFD7B1}" type="presOf" srcId="{CBC1B55F-0DF4-421B-A50F-174A6EC69C96}" destId="{ACE1A57D-BAF8-4494-96F3-D57CB5FBC111}" srcOrd="0" destOrd="0" presId="urn:microsoft.com/office/officeart/2005/8/layout/cycle8"/>
    <dgm:cxn modelId="{559F64E5-0F83-48DD-8C4B-82C717E8EC76}" srcId="{CBC1B55F-0DF4-421B-A50F-174A6EC69C96}" destId="{6897F0A5-E8CF-4354-B040-8BD28D55A6A4}" srcOrd="1" destOrd="0" parTransId="{736A6DB6-0571-49C6-A095-7BE9969E64BB}" sibTransId="{1AE6D7CC-CCD6-4048-B325-0C9F7AA92088}"/>
    <dgm:cxn modelId="{8B76C5F1-DB1F-4B77-9F8C-3A420886A4C5}" srcId="{CBC1B55F-0DF4-421B-A50F-174A6EC69C96}" destId="{9C0C34FB-6164-4636-95AE-EB01C448ADE2}" srcOrd="3" destOrd="0" parTransId="{CD3E50D9-B4DF-4E59-8D98-0C108A567226}" sibTransId="{DCA9D19F-357B-4BAB-AE9B-085A797C0950}"/>
    <dgm:cxn modelId="{028375F9-3DFC-4720-B8EE-BF010FFD27E7}" srcId="{CBC1B55F-0DF4-421B-A50F-174A6EC69C96}" destId="{A4CE0ED4-AD1E-429E-A9CC-873BF6E0C603}" srcOrd="0" destOrd="0" parTransId="{09743DA5-6C79-42CA-97B6-8A5E0F75A910}" sibTransId="{4CB0F3F7-6CFB-45CF-A9A1-84A76308008B}"/>
    <dgm:cxn modelId="{20C3BCF9-C893-4FCC-9DFC-FD0F3CE5B004}" srcId="{CBC1B55F-0DF4-421B-A50F-174A6EC69C96}" destId="{F872348D-E848-4C95-BB4B-AB83574BE327}" srcOrd="2" destOrd="0" parTransId="{EC48CDCA-B13D-4D63-97C5-E3AC7BEBD83E}" sibTransId="{904DC8A9-4C12-4932-978F-AFE58886D87F}"/>
    <dgm:cxn modelId="{7A826EC5-E52D-47FC-9451-39F8CCF1217F}" type="presParOf" srcId="{ACE1A57D-BAF8-4494-96F3-D57CB5FBC111}" destId="{57A53A7C-918E-465F-934E-E5C348DC2BF7}" srcOrd="0" destOrd="0" presId="urn:microsoft.com/office/officeart/2005/8/layout/cycle8"/>
    <dgm:cxn modelId="{0CF5DA80-274B-457C-B057-9F552975FA7C}" type="presParOf" srcId="{ACE1A57D-BAF8-4494-96F3-D57CB5FBC111}" destId="{F75BA744-6716-48E6-8BB3-9C8CA88E5F66}" srcOrd="1" destOrd="0" presId="urn:microsoft.com/office/officeart/2005/8/layout/cycle8"/>
    <dgm:cxn modelId="{71AA03FF-E59D-4C31-BAAF-EC1570847874}" type="presParOf" srcId="{ACE1A57D-BAF8-4494-96F3-D57CB5FBC111}" destId="{5B25DB7B-80C0-416B-982C-3A086768A9AF}" srcOrd="2" destOrd="0" presId="urn:microsoft.com/office/officeart/2005/8/layout/cycle8"/>
    <dgm:cxn modelId="{03303FB1-D96E-4F1C-A93B-1667FEED3527}" type="presParOf" srcId="{ACE1A57D-BAF8-4494-96F3-D57CB5FBC111}" destId="{27D05401-40BC-4648-84CA-1A4CAB2F21FE}" srcOrd="3" destOrd="0" presId="urn:microsoft.com/office/officeart/2005/8/layout/cycle8"/>
    <dgm:cxn modelId="{7F49CCA8-BC8A-447F-B33E-7F6968B0D940}" type="presParOf" srcId="{ACE1A57D-BAF8-4494-96F3-D57CB5FBC111}" destId="{C9B3A785-DF78-483E-8261-9AC5EDC9EC71}" srcOrd="4" destOrd="0" presId="urn:microsoft.com/office/officeart/2005/8/layout/cycle8"/>
    <dgm:cxn modelId="{8D54B536-CA7D-4AAA-B85E-FCA472CA4FF7}" type="presParOf" srcId="{ACE1A57D-BAF8-4494-96F3-D57CB5FBC111}" destId="{FD3252B0-6EDB-4609-999C-F3BA0CE99C4B}" srcOrd="5" destOrd="0" presId="urn:microsoft.com/office/officeart/2005/8/layout/cycle8"/>
    <dgm:cxn modelId="{BD48F6A2-1C2F-4929-918E-9079AC684D3D}" type="presParOf" srcId="{ACE1A57D-BAF8-4494-96F3-D57CB5FBC111}" destId="{2C5331FB-C897-4AC3-9337-8FC7C5D6CD3B}" srcOrd="6" destOrd="0" presId="urn:microsoft.com/office/officeart/2005/8/layout/cycle8"/>
    <dgm:cxn modelId="{B6DB3A6C-5068-465B-AE9C-97766447F357}" type="presParOf" srcId="{ACE1A57D-BAF8-4494-96F3-D57CB5FBC111}" destId="{8EC0CFB4-3DA2-42E0-BED1-C2A460899191}" srcOrd="7" destOrd="0" presId="urn:microsoft.com/office/officeart/2005/8/layout/cycle8"/>
    <dgm:cxn modelId="{8D97C6AC-929F-4E5B-B479-44AD1FD8C051}" type="presParOf" srcId="{ACE1A57D-BAF8-4494-96F3-D57CB5FBC111}" destId="{F44C9F3A-0BF8-47A2-B17B-C4824A5C50B4}" srcOrd="8" destOrd="0" presId="urn:microsoft.com/office/officeart/2005/8/layout/cycle8"/>
    <dgm:cxn modelId="{EE2FAF6D-A0F4-4245-B6F3-871BE1E3BA7A}" type="presParOf" srcId="{ACE1A57D-BAF8-4494-96F3-D57CB5FBC111}" destId="{AD024ECF-3621-44BC-83C6-1BB01F93EDB1}" srcOrd="9" destOrd="0" presId="urn:microsoft.com/office/officeart/2005/8/layout/cycle8"/>
    <dgm:cxn modelId="{A6BBE5E6-9AD0-4ED1-97E8-E18A5D27B619}" type="presParOf" srcId="{ACE1A57D-BAF8-4494-96F3-D57CB5FBC111}" destId="{1E916EDB-A978-4081-AFC9-631E11DB2332}" srcOrd="10" destOrd="0" presId="urn:microsoft.com/office/officeart/2005/8/layout/cycle8"/>
    <dgm:cxn modelId="{84AEECDC-CEAF-4B28-835E-61AEEB4B50D8}" type="presParOf" srcId="{ACE1A57D-BAF8-4494-96F3-D57CB5FBC111}" destId="{4F6DD933-46D0-44D0-B940-C01F4EABCCBF}" srcOrd="11" destOrd="0" presId="urn:microsoft.com/office/officeart/2005/8/layout/cycle8"/>
    <dgm:cxn modelId="{1A54B0FD-BF75-4F38-ADD9-BD84E62A6B1D}" type="presParOf" srcId="{ACE1A57D-BAF8-4494-96F3-D57CB5FBC111}" destId="{66EF5FF1-CB97-4D60-8F49-92C7101110D4}" srcOrd="12" destOrd="0" presId="urn:microsoft.com/office/officeart/2005/8/layout/cycle8"/>
    <dgm:cxn modelId="{F3D8255F-393E-4887-BB8B-FC94A86C1B56}" type="presParOf" srcId="{ACE1A57D-BAF8-4494-96F3-D57CB5FBC111}" destId="{E560CE7E-B591-4C0B-ACC6-224D54F1545D}" srcOrd="13" destOrd="0" presId="urn:microsoft.com/office/officeart/2005/8/layout/cycle8"/>
    <dgm:cxn modelId="{F2B0920F-4CE0-49A7-88DE-44A946B292D6}" type="presParOf" srcId="{ACE1A57D-BAF8-4494-96F3-D57CB5FBC111}" destId="{47C81932-DE04-4530-9325-B2E227D9883C}" srcOrd="14" destOrd="0" presId="urn:microsoft.com/office/officeart/2005/8/layout/cycle8"/>
    <dgm:cxn modelId="{0E5B431C-DDB4-4423-96A6-16F7EC79E9E4}" type="presParOf" srcId="{ACE1A57D-BAF8-4494-96F3-D57CB5FBC111}" destId="{36A87A3A-D013-457A-A26B-788BC72418EF}" srcOrd="15" destOrd="0" presId="urn:microsoft.com/office/officeart/2005/8/layout/cycle8"/>
    <dgm:cxn modelId="{519EF87A-9AC6-4C58-AC9B-7B3B9F14CFCC}" type="presParOf" srcId="{ACE1A57D-BAF8-4494-96F3-D57CB5FBC111}" destId="{03C83D4A-4EB8-4AFA-98FF-2EAE79E84A1F}" srcOrd="16" destOrd="0" presId="urn:microsoft.com/office/officeart/2005/8/layout/cycle8"/>
    <dgm:cxn modelId="{3AC2B1CC-C2CF-490E-A341-2A9F50228D84}" type="presParOf" srcId="{ACE1A57D-BAF8-4494-96F3-D57CB5FBC111}" destId="{45D68B4E-A1BC-4DEF-B18E-E42569667580}" srcOrd="17" destOrd="0" presId="urn:microsoft.com/office/officeart/2005/8/layout/cycle8"/>
    <dgm:cxn modelId="{8894EB6B-FAB1-466D-A259-9904D6512F3F}" type="presParOf" srcId="{ACE1A57D-BAF8-4494-96F3-D57CB5FBC111}" destId="{8F8729F6-BB34-4B01-B818-B46C650BA91C}" srcOrd="18" destOrd="0" presId="urn:microsoft.com/office/officeart/2005/8/layout/cycle8"/>
    <dgm:cxn modelId="{04FCF1F8-D5F5-4D2C-94D1-5F72F326D257}" type="presParOf" srcId="{ACE1A57D-BAF8-4494-96F3-D57CB5FBC111}" destId="{239EA6F1-C111-4E16-BA06-9D346C247FCD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53A7C-918E-465F-934E-E5C348DC2BF7}">
      <dsp:nvSpPr>
        <dsp:cNvPr id="0" name=""/>
        <dsp:cNvSpPr/>
      </dsp:nvSpPr>
      <dsp:spPr>
        <a:xfrm>
          <a:off x="668966" y="89545"/>
          <a:ext cx="1370838" cy="1370838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Prepare</a:t>
          </a:r>
        </a:p>
      </dsp:txBody>
      <dsp:txXfrm>
        <a:off x="1396652" y="373667"/>
        <a:ext cx="505904" cy="375348"/>
      </dsp:txXfrm>
    </dsp:sp>
    <dsp:sp modelId="{C9B3A785-DF78-483E-8261-9AC5EDC9EC71}">
      <dsp:nvSpPr>
        <dsp:cNvPr id="0" name=""/>
        <dsp:cNvSpPr/>
      </dsp:nvSpPr>
      <dsp:spPr>
        <a:xfrm>
          <a:off x="668966" y="135566"/>
          <a:ext cx="1370838" cy="1370838"/>
        </a:xfrm>
        <a:prstGeom prst="pie">
          <a:avLst>
            <a:gd name="adj1" fmla="val 0"/>
            <a:gd name="adj2" fmla="val 54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Diagnose &amp; Design</a:t>
          </a:r>
        </a:p>
      </dsp:txBody>
      <dsp:txXfrm>
        <a:off x="1396652" y="846933"/>
        <a:ext cx="505904" cy="375348"/>
      </dsp:txXfrm>
    </dsp:sp>
    <dsp:sp modelId="{F44C9F3A-0BF8-47A2-B17B-C4824A5C50B4}">
      <dsp:nvSpPr>
        <dsp:cNvPr id="0" name=""/>
        <dsp:cNvSpPr/>
      </dsp:nvSpPr>
      <dsp:spPr>
        <a:xfrm>
          <a:off x="622945" y="135566"/>
          <a:ext cx="1370838" cy="1370838"/>
        </a:xfrm>
        <a:prstGeom prst="pie">
          <a:avLst>
            <a:gd name="adj1" fmla="val 5400000"/>
            <a:gd name="adj2" fmla="val 10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Implement</a:t>
          </a:r>
        </a:p>
      </dsp:txBody>
      <dsp:txXfrm>
        <a:off x="760192" y="846933"/>
        <a:ext cx="505904" cy="375348"/>
      </dsp:txXfrm>
    </dsp:sp>
    <dsp:sp modelId="{66EF5FF1-CB97-4D60-8F49-92C7101110D4}">
      <dsp:nvSpPr>
        <dsp:cNvPr id="0" name=""/>
        <dsp:cNvSpPr/>
      </dsp:nvSpPr>
      <dsp:spPr>
        <a:xfrm>
          <a:off x="622945" y="89545"/>
          <a:ext cx="1370838" cy="1370838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Sustain</a:t>
          </a:r>
        </a:p>
      </dsp:txBody>
      <dsp:txXfrm>
        <a:off x="760192" y="373667"/>
        <a:ext cx="505904" cy="375348"/>
      </dsp:txXfrm>
    </dsp:sp>
    <dsp:sp modelId="{03C83D4A-4EB8-4AFA-98FF-2EAE79E84A1F}">
      <dsp:nvSpPr>
        <dsp:cNvPr id="0" name=""/>
        <dsp:cNvSpPr/>
      </dsp:nvSpPr>
      <dsp:spPr>
        <a:xfrm>
          <a:off x="584105" y="4684"/>
          <a:ext cx="1540560" cy="154056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68B4E-A1BC-4DEF-B18E-E42569667580}">
      <dsp:nvSpPr>
        <dsp:cNvPr id="0" name=""/>
        <dsp:cNvSpPr/>
      </dsp:nvSpPr>
      <dsp:spPr>
        <a:xfrm>
          <a:off x="584105" y="50705"/>
          <a:ext cx="1540560" cy="154056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729F6-BB34-4B01-B818-B46C650BA91C}">
      <dsp:nvSpPr>
        <dsp:cNvPr id="0" name=""/>
        <dsp:cNvSpPr/>
      </dsp:nvSpPr>
      <dsp:spPr>
        <a:xfrm>
          <a:off x="538084" y="50705"/>
          <a:ext cx="1540560" cy="154056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EA6F1-C111-4E16-BA06-9D346C247FCD}">
      <dsp:nvSpPr>
        <dsp:cNvPr id="0" name=""/>
        <dsp:cNvSpPr/>
      </dsp:nvSpPr>
      <dsp:spPr>
        <a:xfrm>
          <a:off x="538084" y="4684"/>
          <a:ext cx="1540560" cy="154056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53A7C-918E-465F-934E-E5C348DC2BF7}">
      <dsp:nvSpPr>
        <dsp:cNvPr id="0" name=""/>
        <dsp:cNvSpPr/>
      </dsp:nvSpPr>
      <dsp:spPr>
        <a:xfrm>
          <a:off x="668966" y="89545"/>
          <a:ext cx="1370838" cy="1370838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Prepare</a:t>
          </a:r>
        </a:p>
      </dsp:txBody>
      <dsp:txXfrm>
        <a:off x="1396652" y="373667"/>
        <a:ext cx="505904" cy="375348"/>
      </dsp:txXfrm>
    </dsp:sp>
    <dsp:sp modelId="{C9B3A785-DF78-483E-8261-9AC5EDC9EC71}">
      <dsp:nvSpPr>
        <dsp:cNvPr id="0" name=""/>
        <dsp:cNvSpPr/>
      </dsp:nvSpPr>
      <dsp:spPr>
        <a:xfrm>
          <a:off x="668966" y="135566"/>
          <a:ext cx="1370838" cy="1370838"/>
        </a:xfrm>
        <a:prstGeom prst="pie">
          <a:avLst>
            <a:gd name="adj1" fmla="val 0"/>
            <a:gd name="adj2" fmla="val 54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Diagnose &amp; Design</a:t>
          </a:r>
        </a:p>
      </dsp:txBody>
      <dsp:txXfrm>
        <a:off x="1396652" y="846933"/>
        <a:ext cx="505904" cy="375348"/>
      </dsp:txXfrm>
    </dsp:sp>
    <dsp:sp modelId="{F44C9F3A-0BF8-47A2-B17B-C4824A5C50B4}">
      <dsp:nvSpPr>
        <dsp:cNvPr id="0" name=""/>
        <dsp:cNvSpPr/>
      </dsp:nvSpPr>
      <dsp:spPr>
        <a:xfrm>
          <a:off x="622945" y="135566"/>
          <a:ext cx="1370838" cy="1370838"/>
        </a:xfrm>
        <a:prstGeom prst="pie">
          <a:avLst>
            <a:gd name="adj1" fmla="val 5400000"/>
            <a:gd name="adj2" fmla="val 10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Implement</a:t>
          </a:r>
        </a:p>
      </dsp:txBody>
      <dsp:txXfrm>
        <a:off x="760192" y="846933"/>
        <a:ext cx="505904" cy="375348"/>
      </dsp:txXfrm>
    </dsp:sp>
    <dsp:sp modelId="{66EF5FF1-CB97-4D60-8F49-92C7101110D4}">
      <dsp:nvSpPr>
        <dsp:cNvPr id="0" name=""/>
        <dsp:cNvSpPr/>
      </dsp:nvSpPr>
      <dsp:spPr>
        <a:xfrm>
          <a:off x="622945" y="89545"/>
          <a:ext cx="1370838" cy="1370838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Sustain</a:t>
          </a:r>
        </a:p>
      </dsp:txBody>
      <dsp:txXfrm>
        <a:off x="760192" y="373667"/>
        <a:ext cx="505904" cy="375348"/>
      </dsp:txXfrm>
    </dsp:sp>
    <dsp:sp modelId="{03C83D4A-4EB8-4AFA-98FF-2EAE79E84A1F}">
      <dsp:nvSpPr>
        <dsp:cNvPr id="0" name=""/>
        <dsp:cNvSpPr/>
      </dsp:nvSpPr>
      <dsp:spPr>
        <a:xfrm>
          <a:off x="584105" y="4684"/>
          <a:ext cx="1540560" cy="154056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68B4E-A1BC-4DEF-B18E-E42569667580}">
      <dsp:nvSpPr>
        <dsp:cNvPr id="0" name=""/>
        <dsp:cNvSpPr/>
      </dsp:nvSpPr>
      <dsp:spPr>
        <a:xfrm>
          <a:off x="584105" y="50705"/>
          <a:ext cx="1540560" cy="154056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729F6-BB34-4B01-B818-B46C650BA91C}">
      <dsp:nvSpPr>
        <dsp:cNvPr id="0" name=""/>
        <dsp:cNvSpPr/>
      </dsp:nvSpPr>
      <dsp:spPr>
        <a:xfrm>
          <a:off x="538084" y="50705"/>
          <a:ext cx="1540560" cy="154056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EA6F1-C111-4E16-BA06-9D346C247FCD}">
      <dsp:nvSpPr>
        <dsp:cNvPr id="0" name=""/>
        <dsp:cNvSpPr/>
      </dsp:nvSpPr>
      <dsp:spPr>
        <a:xfrm>
          <a:off x="538084" y="4684"/>
          <a:ext cx="1540560" cy="154056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53A7C-918E-465F-934E-E5C348DC2BF7}">
      <dsp:nvSpPr>
        <dsp:cNvPr id="0" name=""/>
        <dsp:cNvSpPr/>
      </dsp:nvSpPr>
      <dsp:spPr>
        <a:xfrm>
          <a:off x="668966" y="89545"/>
          <a:ext cx="1370838" cy="1370838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Prepare</a:t>
          </a:r>
        </a:p>
      </dsp:txBody>
      <dsp:txXfrm>
        <a:off x="1396652" y="373667"/>
        <a:ext cx="505904" cy="375348"/>
      </dsp:txXfrm>
    </dsp:sp>
    <dsp:sp modelId="{C9B3A785-DF78-483E-8261-9AC5EDC9EC71}">
      <dsp:nvSpPr>
        <dsp:cNvPr id="0" name=""/>
        <dsp:cNvSpPr/>
      </dsp:nvSpPr>
      <dsp:spPr>
        <a:xfrm>
          <a:off x="668966" y="135566"/>
          <a:ext cx="1370838" cy="1370838"/>
        </a:xfrm>
        <a:prstGeom prst="pie">
          <a:avLst>
            <a:gd name="adj1" fmla="val 0"/>
            <a:gd name="adj2" fmla="val 54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Diagnose &amp; Design</a:t>
          </a:r>
        </a:p>
      </dsp:txBody>
      <dsp:txXfrm>
        <a:off x="1396652" y="846933"/>
        <a:ext cx="505904" cy="375348"/>
      </dsp:txXfrm>
    </dsp:sp>
    <dsp:sp modelId="{F44C9F3A-0BF8-47A2-B17B-C4824A5C50B4}">
      <dsp:nvSpPr>
        <dsp:cNvPr id="0" name=""/>
        <dsp:cNvSpPr/>
      </dsp:nvSpPr>
      <dsp:spPr>
        <a:xfrm>
          <a:off x="622945" y="135566"/>
          <a:ext cx="1370838" cy="1370838"/>
        </a:xfrm>
        <a:prstGeom prst="pie">
          <a:avLst>
            <a:gd name="adj1" fmla="val 5400000"/>
            <a:gd name="adj2" fmla="val 10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Implement</a:t>
          </a:r>
        </a:p>
      </dsp:txBody>
      <dsp:txXfrm>
        <a:off x="760192" y="846933"/>
        <a:ext cx="505904" cy="375348"/>
      </dsp:txXfrm>
    </dsp:sp>
    <dsp:sp modelId="{66EF5FF1-CB97-4D60-8F49-92C7101110D4}">
      <dsp:nvSpPr>
        <dsp:cNvPr id="0" name=""/>
        <dsp:cNvSpPr/>
      </dsp:nvSpPr>
      <dsp:spPr>
        <a:xfrm>
          <a:off x="622945" y="89545"/>
          <a:ext cx="1370838" cy="1370838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Sustain</a:t>
          </a:r>
        </a:p>
      </dsp:txBody>
      <dsp:txXfrm>
        <a:off x="760192" y="373667"/>
        <a:ext cx="505904" cy="375348"/>
      </dsp:txXfrm>
    </dsp:sp>
    <dsp:sp modelId="{03C83D4A-4EB8-4AFA-98FF-2EAE79E84A1F}">
      <dsp:nvSpPr>
        <dsp:cNvPr id="0" name=""/>
        <dsp:cNvSpPr/>
      </dsp:nvSpPr>
      <dsp:spPr>
        <a:xfrm>
          <a:off x="584105" y="4684"/>
          <a:ext cx="1540560" cy="154056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68B4E-A1BC-4DEF-B18E-E42569667580}">
      <dsp:nvSpPr>
        <dsp:cNvPr id="0" name=""/>
        <dsp:cNvSpPr/>
      </dsp:nvSpPr>
      <dsp:spPr>
        <a:xfrm>
          <a:off x="584105" y="50705"/>
          <a:ext cx="1540560" cy="154056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729F6-BB34-4B01-B818-B46C650BA91C}">
      <dsp:nvSpPr>
        <dsp:cNvPr id="0" name=""/>
        <dsp:cNvSpPr/>
      </dsp:nvSpPr>
      <dsp:spPr>
        <a:xfrm>
          <a:off x="538084" y="50705"/>
          <a:ext cx="1540560" cy="154056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EA6F1-C111-4E16-BA06-9D346C247FCD}">
      <dsp:nvSpPr>
        <dsp:cNvPr id="0" name=""/>
        <dsp:cNvSpPr/>
      </dsp:nvSpPr>
      <dsp:spPr>
        <a:xfrm>
          <a:off x="538084" y="4684"/>
          <a:ext cx="1540560" cy="154056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53A7C-918E-465F-934E-E5C348DC2BF7}">
      <dsp:nvSpPr>
        <dsp:cNvPr id="0" name=""/>
        <dsp:cNvSpPr/>
      </dsp:nvSpPr>
      <dsp:spPr>
        <a:xfrm>
          <a:off x="668966" y="89545"/>
          <a:ext cx="1370838" cy="1370838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Prepare</a:t>
          </a:r>
        </a:p>
      </dsp:txBody>
      <dsp:txXfrm>
        <a:off x="1396652" y="373667"/>
        <a:ext cx="505904" cy="375348"/>
      </dsp:txXfrm>
    </dsp:sp>
    <dsp:sp modelId="{C9B3A785-DF78-483E-8261-9AC5EDC9EC71}">
      <dsp:nvSpPr>
        <dsp:cNvPr id="0" name=""/>
        <dsp:cNvSpPr/>
      </dsp:nvSpPr>
      <dsp:spPr>
        <a:xfrm>
          <a:off x="668966" y="135566"/>
          <a:ext cx="1370838" cy="1370838"/>
        </a:xfrm>
        <a:prstGeom prst="pie">
          <a:avLst>
            <a:gd name="adj1" fmla="val 0"/>
            <a:gd name="adj2" fmla="val 54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Diagnose &amp; Design</a:t>
          </a:r>
        </a:p>
      </dsp:txBody>
      <dsp:txXfrm>
        <a:off x="1396652" y="846933"/>
        <a:ext cx="505904" cy="375348"/>
      </dsp:txXfrm>
    </dsp:sp>
    <dsp:sp modelId="{F44C9F3A-0BF8-47A2-B17B-C4824A5C50B4}">
      <dsp:nvSpPr>
        <dsp:cNvPr id="0" name=""/>
        <dsp:cNvSpPr/>
      </dsp:nvSpPr>
      <dsp:spPr>
        <a:xfrm>
          <a:off x="622945" y="135566"/>
          <a:ext cx="1370838" cy="1370838"/>
        </a:xfrm>
        <a:prstGeom prst="pie">
          <a:avLst>
            <a:gd name="adj1" fmla="val 5400000"/>
            <a:gd name="adj2" fmla="val 10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Implement</a:t>
          </a:r>
        </a:p>
      </dsp:txBody>
      <dsp:txXfrm>
        <a:off x="760192" y="846933"/>
        <a:ext cx="505904" cy="375348"/>
      </dsp:txXfrm>
    </dsp:sp>
    <dsp:sp modelId="{66EF5FF1-CB97-4D60-8F49-92C7101110D4}">
      <dsp:nvSpPr>
        <dsp:cNvPr id="0" name=""/>
        <dsp:cNvSpPr/>
      </dsp:nvSpPr>
      <dsp:spPr>
        <a:xfrm>
          <a:off x="622945" y="89545"/>
          <a:ext cx="1370838" cy="1370838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Sustain</a:t>
          </a:r>
        </a:p>
      </dsp:txBody>
      <dsp:txXfrm>
        <a:off x="760192" y="373667"/>
        <a:ext cx="505904" cy="375348"/>
      </dsp:txXfrm>
    </dsp:sp>
    <dsp:sp modelId="{03C83D4A-4EB8-4AFA-98FF-2EAE79E84A1F}">
      <dsp:nvSpPr>
        <dsp:cNvPr id="0" name=""/>
        <dsp:cNvSpPr/>
      </dsp:nvSpPr>
      <dsp:spPr>
        <a:xfrm>
          <a:off x="584105" y="4684"/>
          <a:ext cx="1540560" cy="154056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68B4E-A1BC-4DEF-B18E-E42569667580}">
      <dsp:nvSpPr>
        <dsp:cNvPr id="0" name=""/>
        <dsp:cNvSpPr/>
      </dsp:nvSpPr>
      <dsp:spPr>
        <a:xfrm>
          <a:off x="584105" y="50705"/>
          <a:ext cx="1540560" cy="154056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729F6-BB34-4B01-B818-B46C650BA91C}">
      <dsp:nvSpPr>
        <dsp:cNvPr id="0" name=""/>
        <dsp:cNvSpPr/>
      </dsp:nvSpPr>
      <dsp:spPr>
        <a:xfrm>
          <a:off x="538084" y="50705"/>
          <a:ext cx="1540560" cy="154056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EA6F1-C111-4E16-BA06-9D346C247FCD}">
      <dsp:nvSpPr>
        <dsp:cNvPr id="0" name=""/>
        <dsp:cNvSpPr/>
      </dsp:nvSpPr>
      <dsp:spPr>
        <a:xfrm>
          <a:off x="538084" y="4684"/>
          <a:ext cx="1540560" cy="154056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53A7C-918E-465F-934E-E5C348DC2BF7}">
      <dsp:nvSpPr>
        <dsp:cNvPr id="0" name=""/>
        <dsp:cNvSpPr/>
      </dsp:nvSpPr>
      <dsp:spPr>
        <a:xfrm>
          <a:off x="668966" y="89545"/>
          <a:ext cx="1370838" cy="1370838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Prepare</a:t>
          </a:r>
        </a:p>
      </dsp:txBody>
      <dsp:txXfrm>
        <a:off x="1396652" y="373667"/>
        <a:ext cx="505904" cy="375348"/>
      </dsp:txXfrm>
    </dsp:sp>
    <dsp:sp modelId="{C9B3A785-DF78-483E-8261-9AC5EDC9EC71}">
      <dsp:nvSpPr>
        <dsp:cNvPr id="0" name=""/>
        <dsp:cNvSpPr/>
      </dsp:nvSpPr>
      <dsp:spPr>
        <a:xfrm>
          <a:off x="668966" y="135566"/>
          <a:ext cx="1370838" cy="1370838"/>
        </a:xfrm>
        <a:prstGeom prst="pie">
          <a:avLst>
            <a:gd name="adj1" fmla="val 0"/>
            <a:gd name="adj2" fmla="val 54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Diagnose &amp; Design</a:t>
          </a:r>
        </a:p>
      </dsp:txBody>
      <dsp:txXfrm>
        <a:off x="1396652" y="846933"/>
        <a:ext cx="505904" cy="375348"/>
      </dsp:txXfrm>
    </dsp:sp>
    <dsp:sp modelId="{F44C9F3A-0BF8-47A2-B17B-C4824A5C50B4}">
      <dsp:nvSpPr>
        <dsp:cNvPr id="0" name=""/>
        <dsp:cNvSpPr/>
      </dsp:nvSpPr>
      <dsp:spPr>
        <a:xfrm>
          <a:off x="622945" y="135566"/>
          <a:ext cx="1370838" cy="1370838"/>
        </a:xfrm>
        <a:prstGeom prst="pie">
          <a:avLst>
            <a:gd name="adj1" fmla="val 5400000"/>
            <a:gd name="adj2" fmla="val 10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Implement</a:t>
          </a:r>
        </a:p>
      </dsp:txBody>
      <dsp:txXfrm>
        <a:off x="760192" y="846933"/>
        <a:ext cx="505904" cy="375348"/>
      </dsp:txXfrm>
    </dsp:sp>
    <dsp:sp modelId="{66EF5FF1-CB97-4D60-8F49-92C7101110D4}">
      <dsp:nvSpPr>
        <dsp:cNvPr id="0" name=""/>
        <dsp:cNvSpPr/>
      </dsp:nvSpPr>
      <dsp:spPr>
        <a:xfrm>
          <a:off x="622945" y="89545"/>
          <a:ext cx="1370838" cy="1370838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Sustain</a:t>
          </a:r>
        </a:p>
      </dsp:txBody>
      <dsp:txXfrm>
        <a:off x="760192" y="373667"/>
        <a:ext cx="505904" cy="375348"/>
      </dsp:txXfrm>
    </dsp:sp>
    <dsp:sp modelId="{03C83D4A-4EB8-4AFA-98FF-2EAE79E84A1F}">
      <dsp:nvSpPr>
        <dsp:cNvPr id="0" name=""/>
        <dsp:cNvSpPr/>
      </dsp:nvSpPr>
      <dsp:spPr>
        <a:xfrm>
          <a:off x="584105" y="4684"/>
          <a:ext cx="1540560" cy="154056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68B4E-A1BC-4DEF-B18E-E42569667580}">
      <dsp:nvSpPr>
        <dsp:cNvPr id="0" name=""/>
        <dsp:cNvSpPr/>
      </dsp:nvSpPr>
      <dsp:spPr>
        <a:xfrm>
          <a:off x="584105" y="50705"/>
          <a:ext cx="1540560" cy="154056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729F6-BB34-4B01-B818-B46C650BA91C}">
      <dsp:nvSpPr>
        <dsp:cNvPr id="0" name=""/>
        <dsp:cNvSpPr/>
      </dsp:nvSpPr>
      <dsp:spPr>
        <a:xfrm>
          <a:off x="538084" y="50705"/>
          <a:ext cx="1540560" cy="154056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EA6F1-C111-4E16-BA06-9D346C247FCD}">
      <dsp:nvSpPr>
        <dsp:cNvPr id="0" name=""/>
        <dsp:cNvSpPr/>
      </dsp:nvSpPr>
      <dsp:spPr>
        <a:xfrm>
          <a:off x="538084" y="4684"/>
          <a:ext cx="1540560" cy="154056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AAE2603-2266-4059-975A-0ACEC064FCB3}" type="datetimeFigureOut">
              <a:rPr lang="en-GB" smtClean="0"/>
              <a:t>16/12/2020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CF39F39-4864-4B19-80F3-487D85C47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918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5E6AD-6B24-48F3-BB85-E105A64732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139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QMS is a new addition to the TEOA tool set which establishes a link to quality right at the beginning of a TEOA site deployment.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39F39-4864-4B19-80F3-487D85C47A0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912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39F39-4864-4B19-80F3-487D85C47A0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313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39F39-4864-4B19-80F3-487D85C47A0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777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ri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5" descr="A person sitting at a table&#10;&#10;Description automatically generated">
            <a:extLst>
              <a:ext uri="{FF2B5EF4-FFF2-40B4-BE49-F238E27FC236}">
                <a16:creationId xmlns:a16="http://schemas.microsoft.com/office/drawing/2014/main" id="{D85FE49A-437C-3640-8C56-0B8BCAB424CD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6800" y="0"/>
            <a:ext cx="7315200" cy="6858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7DD33B4-743D-094D-8306-F969998CF954}"/>
              </a:ext>
            </a:extLst>
          </p:cNvPr>
          <p:cNvSpPr txBox="1"/>
          <p:nvPr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6987A9-AF90-0846-884F-3288346AD80C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0C5DEA6-4A5A-C842-A4A5-747B5DFD37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90000"/>
              </a:lnSpc>
              <a:defRPr lang="en-US" sz="34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Primary: Click to Add Presentation Title in Arial Bold 34pt. Title Case.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7C878F1E-8E9D-AC46-ADC9-0E7E194258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83185"/>
            <a:ext cx="4133088" cy="12400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 / Author Name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11A761-901E-B846-B74B-96C382ADCDDF}"/>
              </a:ext>
            </a:extLst>
          </p:cNvPr>
          <p:cNvSpPr txBox="1"/>
          <p:nvPr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73A4607-8514-5241-BC9C-9E5080C7AF8C}"/>
              </a:ext>
            </a:extLst>
          </p:cNvPr>
          <p:cNvCxnSpPr>
            <a:cxnSpLocks/>
          </p:cNvCxnSpPr>
          <p:nvPr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3C6BFCEF-CB7A-D245-9621-D646F4E6C4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433" y="0"/>
            <a:ext cx="1080000" cy="61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35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269244-88BE-574F-A321-49B2C016105D}"/>
              </a:ext>
            </a:extLst>
          </p:cNvPr>
          <p:cNvSpPr txBox="1"/>
          <p:nvPr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6333B-72FF-5B44-BCC7-39E55F6ADE3B}"/>
              </a:ext>
            </a:extLst>
          </p:cNvPr>
          <p:cNvSpPr>
            <a:spLocks/>
          </p:cNvSpPr>
          <p:nvPr/>
        </p:nvSpPr>
        <p:spPr>
          <a:xfrm>
            <a:off x="0" y="0"/>
            <a:ext cx="738632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3F83BB-8E7E-944B-AE7E-AE5E71AB26C2}"/>
              </a:ext>
            </a:extLst>
          </p:cNvPr>
          <p:cNvSpPr txBox="1"/>
          <p:nvPr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E4BE1F-061D-9A45-AED9-9B84C309C32B}"/>
              </a:ext>
            </a:extLst>
          </p:cNvPr>
          <p:cNvCxnSpPr>
            <a:cxnSpLocks/>
          </p:cNvCxnSpPr>
          <p:nvPr/>
        </p:nvCxnSpPr>
        <p:spPr>
          <a:xfrm>
            <a:off x="358514" y="4508499"/>
            <a:ext cx="66294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018527D-1758-9840-BF87-AF29F79653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6629400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#2: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7628A4C-ED6C-5441-9B80-780D374FB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6629400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EB3A2E9-EDFD-254D-A130-C4C3FA90E34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</a:t>
            </a:r>
            <a:br>
              <a:rPr lang="en-US"/>
            </a:br>
            <a:r>
              <a:rPr lang="en-US"/>
              <a:t>   area, size: 5.25” x 7.5”. </a:t>
            </a:r>
          </a:p>
        </p:txBody>
      </p:sp>
    </p:spTree>
    <p:extLst>
      <p:ext uri="{BB962C8B-B14F-4D97-AF65-F5344CB8AC3E}">
        <p14:creationId xmlns:p14="http://schemas.microsoft.com/office/powerpoint/2010/main" val="195557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269244-88BE-574F-A321-49B2C016105D}"/>
              </a:ext>
            </a:extLst>
          </p:cNvPr>
          <p:cNvSpPr txBox="1"/>
          <p:nvPr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6333B-72FF-5B44-BCC7-39E55F6ADE3B}"/>
              </a:ext>
            </a:extLst>
          </p:cNvPr>
          <p:cNvSpPr>
            <a:spLocks/>
          </p:cNvSpPr>
          <p:nvPr/>
        </p:nvSpPr>
        <p:spPr>
          <a:xfrm>
            <a:off x="0" y="0"/>
            <a:ext cx="738632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3F83BB-8E7E-944B-AE7E-AE5E71AB26C2}"/>
              </a:ext>
            </a:extLst>
          </p:cNvPr>
          <p:cNvSpPr txBox="1"/>
          <p:nvPr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E4BE1F-061D-9A45-AED9-9B84C309C32B}"/>
              </a:ext>
            </a:extLst>
          </p:cNvPr>
          <p:cNvCxnSpPr>
            <a:cxnSpLocks/>
          </p:cNvCxnSpPr>
          <p:nvPr/>
        </p:nvCxnSpPr>
        <p:spPr>
          <a:xfrm>
            <a:off x="358514" y="4508499"/>
            <a:ext cx="66294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018527D-1758-9840-BF87-AF29F79653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6629400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#2: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7628A4C-ED6C-5441-9B80-780D374FB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6629400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EB3A2E9-EDFD-254D-A130-C4C3FA90E34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</a:t>
            </a:r>
            <a:br>
              <a:rPr lang="en-US"/>
            </a:br>
            <a:r>
              <a:rPr lang="en-US"/>
              <a:t>   area, size: 5.25” x 7.5”. </a:t>
            </a:r>
          </a:p>
        </p:txBody>
      </p:sp>
    </p:spTree>
    <p:extLst>
      <p:ext uri="{BB962C8B-B14F-4D97-AF65-F5344CB8AC3E}">
        <p14:creationId xmlns:p14="http://schemas.microsoft.com/office/powerpoint/2010/main" val="1115134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2E791AF3-C558-4F05-8E83-FCCF162642E7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514348" y="1302389"/>
            <a:ext cx="5400000" cy="4996811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98298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Add Title in Arial Bold 28pt. Title Case.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274348" y="1331268"/>
            <a:ext cx="5400000" cy="4963206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5726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2E791AF3-C558-4F05-8E83-FCCF162642E7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4348" y="1369770"/>
            <a:ext cx="5400000" cy="2834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514348" y="1909512"/>
            <a:ext cx="5400000" cy="4389688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4348" y="1369770"/>
            <a:ext cx="5400000" cy="2834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lang="en-US" sz="2000" b="1" dirty="0" smtClean="0"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4"/>
          </p:nvPr>
        </p:nvSpPr>
        <p:spPr>
          <a:xfrm>
            <a:off x="6274348" y="1909512"/>
            <a:ext cx="5400000" cy="4389688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98298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Add Title in Arial Bold 28pt. Title Case.</a:t>
            </a:r>
          </a:p>
        </p:txBody>
      </p:sp>
    </p:spTree>
    <p:extLst>
      <p:ext uri="{BB962C8B-B14F-4D97-AF65-F5344CB8AC3E}">
        <p14:creationId xmlns:p14="http://schemas.microsoft.com/office/powerpoint/2010/main" val="1532237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2E791AF3-C558-4F05-8E83-FCCF162642E7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194348" y="987426"/>
            <a:ext cx="6480000" cy="53117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600"/>
            </a:lvl1pPr>
            <a:lvl2pPr>
              <a:lnSpc>
                <a:spcPct val="110000"/>
              </a:lnSpc>
              <a:defRPr sz="1400"/>
            </a:lvl2pPr>
            <a:lvl3pPr>
              <a:lnSpc>
                <a:spcPct val="110000"/>
              </a:lnSpc>
              <a:defRPr sz="1200"/>
            </a:lvl3pPr>
            <a:lvl4pPr>
              <a:defRPr sz="1200"/>
            </a:lvl4pPr>
            <a:lvl5pPr>
              <a:defRPr sz="1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48" y="2158148"/>
            <a:ext cx="4320000" cy="4141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348" y="655819"/>
            <a:ext cx="4320000" cy="12441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Add Title in Arial Bold 28pt. Title Case.</a:t>
            </a:r>
          </a:p>
        </p:txBody>
      </p:sp>
    </p:spTree>
    <p:extLst>
      <p:ext uri="{BB962C8B-B14F-4D97-AF65-F5344CB8AC3E}">
        <p14:creationId xmlns:p14="http://schemas.microsoft.com/office/powerpoint/2010/main" val="4155178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2E791AF3-C558-4F05-8E83-FCCF162642E7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194348" y="975499"/>
            <a:ext cx="6480000" cy="5323701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48" y="2158148"/>
            <a:ext cx="4320000" cy="41506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4320000" cy="12435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Add Title in Arial Bold 28pt. Title Case.</a:t>
            </a:r>
          </a:p>
        </p:txBody>
      </p:sp>
    </p:spTree>
    <p:extLst>
      <p:ext uri="{BB962C8B-B14F-4D97-AF65-F5344CB8AC3E}">
        <p14:creationId xmlns:p14="http://schemas.microsoft.com/office/powerpoint/2010/main" val="4146034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2E791AF3-C558-4F05-8E83-FCCF162642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63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87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B2664959-46D8-054F-8588-033E387479F3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 Click on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20061636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very Connection Counts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585E-6D04-6A48-8018-C49541C02DA5}"/>
              </a:ext>
            </a:extLst>
          </p:cNvPr>
          <p:cNvSpPr txBox="1"/>
          <p:nvPr/>
        </p:nvSpPr>
        <p:spPr>
          <a:xfrm>
            <a:off x="2411006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1E51-98A8-694F-B61B-DA6EEF6459F6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44585-9CD4-1540-BF2C-408573C5F803}"/>
              </a:ext>
            </a:extLst>
          </p:cNvPr>
          <p:cNvSpPr/>
          <p:nvPr/>
        </p:nvSpPr>
        <p:spPr>
          <a:xfrm>
            <a:off x="0" y="1012838"/>
            <a:ext cx="3476092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DE2310-9E50-D24D-B896-71DE1C01244C}"/>
              </a:ext>
            </a:extLst>
          </p:cNvPr>
          <p:cNvSpPr/>
          <p:nvPr/>
        </p:nvSpPr>
        <p:spPr>
          <a:xfrm flipV="1">
            <a:off x="836262" y="4715425"/>
            <a:ext cx="1135573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41D52-84F7-D647-95E2-93AEFB8228F5}"/>
              </a:ext>
            </a:extLst>
          </p:cNvPr>
          <p:cNvSpPr/>
          <p:nvPr/>
        </p:nvSpPr>
        <p:spPr>
          <a:xfrm>
            <a:off x="714520" y="1236340"/>
            <a:ext cx="103822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7000" b="1" cap="all">
                <a:solidFill>
                  <a:schemeClr val="tx2"/>
                </a:solidFill>
              </a:rPr>
              <a:t>WHEN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TECHNOLOGY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CONNECTS,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SO DOES HUMANITY.</a:t>
            </a:r>
            <a:endParaRPr lang="en-US" sz="7000" b="1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7EB59-697F-BE40-A466-19DEDCC0BA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951" y="5215637"/>
            <a:ext cx="2292948" cy="13102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E16F211-F358-404B-8BF4-41D4E066BE5D}"/>
              </a:ext>
            </a:extLst>
          </p:cNvPr>
          <p:cNvSpPr/>
          <p:nvPr/>
        </p:nvSpPr>
        <p:spPr>
          <a:xfrm>
            <a:off x="785992" y="5828605"/>
            <a:ext cx="30386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60" b="1">
                <a:solidFill>
                  <a:schemeClr val="tx2"/>
                </a:solidFill>
              </a:rPr>
              <a:t>EVERY CONNECTION COUNTS</a:t>
            </a:r>
          </a:p>
        </p:txBody>
      </p:sp>
    </p:spTree>
    <p:extLst>
      <p:ext uri="{BB962C8B-B14F-4D97-AF65-F5344CB8AC3E}">
        <p14:creationId xmlns:p14="http://schemas.microsoft.com/office/powerpoint/2010/main" val="79833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5" descr="A person sitting at a table&#10;&#10;Description automatically generated">
            <a:extLst>
              <a:ext uri="{FF2B5EF4-FFF2-40B4-BE49-F238E27FC236}">
                <a16:creationId xmlns:a16="http://schemas.microsoft.com/office/drawing/2014/main" id="{42871169-12A8-1C42-9606-1A70317D6D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9952" y="3466618"/>
            <a:ext cx="4197096" cy="3391382"/>
          </a:xfrm>
          <a:prstGeom prst="rect">
            <a:avLst/>
          </a:prstGeom>
        </p:spPr>
      </p:pic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D423E103-45C5-C544-AE70-25DAFC51AC4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952" y="0"/>
            <a:ext cx="7242048" cy="34015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7DD33B4-743D-094D-8306-F969998CF954}"/>
              </a:ext>
            </a:extLst>
          </p:cNvPr>
          <p:cNvSpPr txBox="1"/>
          <p:nvPr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6987A9-AF90-0846-884F-3288346AD80C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0C5DEA6-4A5A-C842-A4A5-747B5DFD37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90000"/>
              </a:lnSpc>
              <a:defRPr lang="en-US" sz="34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Alternate: Click to Add Presentation Title in Arial Bold 34pt. Title Case.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7C878F1E-8E9D-AC46-ADC9-0E7E194258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83185"/>
            <a:ext cx="4133088" cy="12400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 / Author Name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11A761-901E-B846-B74B-96C382ADCDDF}"/>
              </a:ext>
            </a:extLst>
          </p:cNvPr>
          <p:cNvSpPr txBox="1"/>
          <p:nvPr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73A4607-8514-5241-BC9C-9E5080C7AF8C}"/>
              </a:ext>
            </a:extLst>
          </p:cNvPr>
          <p:cNvCxnSpPr>
            <a:cxnSpLocks/>
          </p:cNvCxnSpPr>
          <p:nvPr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3C6BFCEF-CB7A-D245-9621-D646F4E6C4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433" y="0"/>
            <a:ext cx="1080000" cy="617143"/>
          </a:xfrm>
          <a:prstGeom prst="rect">
            <a:avLst/>
          </a:prstGeom>
        </p:spPr>
      </p:pic>
      <p:pic>
        <p:nvPicPr>
          <p:cNvPr id="5" name="Picture 4" descr="A picture containing indoor, table, kitchen, counter&#10;&#10;Description automatically generated">
            <a:extLst>
              <a:ext uri="{FF2B5EF4-FFF2-40B4-BE49-F238E27FC236}">
                <a16:creationId xmlns:a16="http://schemas.microsoft.com/office/drawing/2014/main" id="{E7F68BC9-693E-254B-8424-514AC712AC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0200" y="3466618"/>
            <a:ext cx="2971800" cy="339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4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very Connection Counts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585E-6D04-6A48-8018-C49541C02DA5}"/>
              </a:ext>
            </a:extLst>
          </p:cNvPr>
          <p:cNvSpPr txBox="1"/>
          <p:nvPr/>
        </p:nvSpPr>
        <p:spPr>
          <a:xfrm>
            <a:off x="2411006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1E51-98A8-694F-B61B-DA6EEF6459F6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44585-9CD4-1540-BF2C-408573C5F803}"/>
              </a:ext>
            </a:extLst>
          </p:cNvPr>
          <p:cNvSpPr/>
          <p:nvPr/>
        </p:nvSpPr>
        <p:spPr>
          <a:xfrm>
            <a:off x="0" y="1012837"/>
            <a:ext cx="268819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DE2310-9E50-D24D-B896-71DE1C01244C}"/>
              </a:ext>
            </a:extLst>
          </p:cNvPr>
          <p:cNvSpPr/>
          <p:nvPr/>
        </p:nvSpPr>
        <p:spPr>
          <a:xfrm flipV="1">
            <a:off x="836262" y="4715425"/>
            <a:ext cx="1135573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41D52-84F7-D647-95E2-93AEFB8228F5}"/>
              </a:ext>
            </a:extLst>
          </p:cNvPr>
          <p:cNvSpPr/>
          <p:nvPr/>
        </p:nvSpPr>
        <p:spPr>
          <a:xfrm>
            <a:off x="714520" y="1236340"/>
            <a:ext cx="103822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7000" b="1" cap="all">
                <a:solidFill>
                  <a:schemeClr val="tx2"/>
                </a:solidFill>
              </a:rPr>
              <a:t>ANY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CONNECTION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CAN CHANGE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THE WORLD</a:t>
            </a:r>
            <a:endParaRPr lang="en-US" sz="7000" b="1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7EB59-697F-BE40-A466-19DEDCC0BA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951" y="5215637"/>
            <a:ext cx="2292948" cy="13102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E16F211-F358-404B-8BF4-41D4E066BE5D}"/>
              </a:ext>
            </a:extLst>
          </p:cNvPr>
          <p:cNvSpPr/>
          <p:nvPr/>
        </p:nvSpPr>
        <p:spPr>
          <a:xfrm>
            <a:off x="785992" y="5828605"/>
            <a:ext cx="30386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60" b="1">
                <a:solidFill>
                  <a:schemeClr val="tx2"/>
                </a:solidFill>
              </a:rPr>
              <a:t>EVERY CONNECTION COUNTS</a:t>
            </a:r>
          </a:p>
        </p:txBody>
      </p:sp>
    </p:spTree>
    <p:extLst>
      <p:ext uri="{BB962C8B-B14F-4D97-AF65-F5344CB8AC3E}">
        <p14:creationId xmlns:p14="http://schemas.microsoft.com/office/powerpoint/2010/main" val="23184058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very Connection Counts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585E-6D04-6A48-8018-C49541C02DA5}"/>
              </a:ext>
            </a:extLst>
          </p:cNvPr>
          <p:cNvSpPr txBox="1"/>
          <p:nvPr/>
        </p:nvSpPr>
        <p:spPr>
          <a:xfrm>
            <a:off x="2411006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1E51-98A8-694F-B61B-DA6EEF6459F6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44585-9CD4-1540-BF2C-408573C5F803}"/>
              </a:ext>
            </a:extLst>
          </p:cNvPr>
          <p:cNvSpPr/>
          <p:nvPr/>
        </p:nvSpPr>
        <p:spPr>
          <a:xfrm>
            <a:off x="0" y="1012837"/>
            <a:ext cx="5182700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DE2310-9E50-D24D-B896-71DE1C01244C}"/>
              </a:ext>
            </a:extLst>
          </p:cNvPr>
          <p:cNvSpPr/>
          <p:nvPr/>
        </p:nvSpPr>
        <p:spPr>
          <a:xfrm flipV="1">
            <a:off x="836262" y="4715425"/>
            <a:ext cx="1135573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41D52-84F7-D647-95E2-93AEFB8228F5}"/>
              </a:ext>
            </a:extLst>
          </p:cNvPr>
          <p:cNvSpPr/>
          <p:nvPr/>
        </p:nvSpPr>
        <p:spPr>
          <a:xfrm>
            <a:off x="714520" y="1236340"/>
            <a:ext cx="103822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7000" b="1" cap="all">
                <a:solidFill>
                  <a:schemeClr val="tx2"/>
                </a:solidFill>
              </a:rPr>
              <a:t>CONNECT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LIKE THE WORLD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DEPENDS ON IT.</a:t>
            </a:r>
          </a:p>
          <a:p>
            <a:pPr>
              <a:lnSpc>
                <a:spcPct val="80000"/>
              </a:lnSpc>
            </a:pPr>
            <a:r>
              <a:rPr lang="en-US" sz="7000" b="1" cap="all">
                <a:solidFill>
                  <a:schemeClr val="tx2"/>
                </a:solidFill>
              </a:rPr>
              <a:t>BECAUSE IT DOES.</a:t>
            </a:r>
            <a:endParaRPr lang="en-US" sz="7000" b="1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7EB59-697F-BE40-A466-19DEDCC0BA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951" y="5215637"/>
            <a:ext cx="2292948" cy="13102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E16F211-F358-404B-8BF4-41D4E066BE5D}"/>
              </a:ext>
            </a:extLst>
          </p:cNvPr>
          <p:cNvSpPr/>
          <p:nvPr/>
        </p:nvSpPr>
        <p:spPr>
          <a:xfrm>
            <a:off x="785992" y="5828605"/>
            <a:ext cx="30386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60" b="1">
                <a:solidFill>
                  <a:schemeClr val="tx2"/>
                </a:solidFill>
              </a:rPr>
              <a:t>EVERY CONNECTION COUNTS</a:t>
            </a:r>
          </a:p>
        </p:txBody>
      </p:sp>
    </p:spTree>
    <p:extLst>
      <p:ext uri="{BB962C8B-B14F-4D97-AF65-F5344CB8AC3E}">
        <p14:creationId xmlns:p14="http://schemas.microsoft.com/office/powerpoint/2010/main" val="16387696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47A0-F197-4145-BB90-223F07D7D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D011F-1DAC-4706-8463-05DA38968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3A851-D3CD-4046-BCE9-C829C1F23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FEF03-74CB-4277-8CA2-E9D65FAB4D07}" type="datetimeFigureOut">
              <a:rPr lang="en-GB" smtClean="0"/>
              <a:t>16/12/2020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6EF38-2E99-4028-BD53-6552A7E7A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1E2F1-6F53-464A-8155-64F56EC14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91AF3-C558-4F05-8E83-FCCF162642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122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14348" y="655820"/>
            <a:ext cx="11160000" cy="5907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16675"/>
            <a:ext cx="426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919195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514349" y="1465877"/>
            <a:ext cx="11160000" cy="460472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7536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Single Lin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98298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Add Title in Arial Bold 28pt. Title Case.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2E791AF3-C558-4F05-8E83-FCCF162642E7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514349" y="1296543"/>
            <a:ext cx="11160000" cy="4989957"/>
          </a:xfrm>
          <a:prstGeom prst="rect">
            <a:avLst/>
          </a:prstGeom>
        </p:spPr>
        <p:txBody>
          <a:bodyPr>
            <a:noAutofit/>
          </a:bodyPr>
          <a:lstStyle>
            <a:lvl2pPr marL="457200" indent="-228600">
              <a:tabLst/>
              <a:defRPr/>
            </a:lvl2pPr>
            <a:lvl3pPr marL="866775" indent="-222250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7380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Two Lines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8015" y="6403974"/>
            <a:ext cx="426914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2E791AF3-C558-4F05-8E83-FCCF162642E7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14349" y="1717964"/>
            <a:ext cx="11160000" cy="457651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18"/>
            <a:ext cx="98298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Add Title in Arial Bold 28pt, Max Two Lines,</a:t>
            </a:r>
            <a:br>
              <a:rPr lang="en-US"/>
            </a:br>
            <a:r>
              <a:rPr lang="en-US"/>
              <a:t>Title Case. </a:t>
            </a:r>
          </a:p>
        </p:txBody>
      </p:sp>
    </p:spTree>
    <p:extLst>
      <p:ext uri="{BB962C8B-B14F-4D97-AF65-F5344CB8AC3E}">
        <p14:creationId xmlns:p14="http://schemas.microsoft.com/office/powerpoint/2010/main" val="44527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0434DB-3B27-D540-AB97-A58DF145623D}"/>
              </a:ext>
            </a:extLst>
          </p:cNvPr>
          <p:cNvSpPr txBox="1"/>
          <p:nvPr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BDAE19-E5C9-CE47-88B9-5CB7B65E4641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CA1A39E-D551-804F-B57E-6C5C466A80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 #1: Click to Add Title in Arial Bold 28pt. Title Case.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ECC7C431-5C9A-5A48-A38A-31C957BB39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820DBE-C751-1D46-86EB-F9BDD8536B0F}"/>
              </a:ext>
            </a:extLst>
          </p:cNvPr>
          <p:cNvSpPr txBox="1"/>
          <p:nvPr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DD8F2F-6B66-B34E-9434-BD1260F62D22}"/>
              </a:ext>
            </a:extLst>
          </p:cNvPr>
          <p:cNvCxnSpPr>
            <a:cxnSpLocks/>
          </p:cNvCxnSpPr>
          <p:nvPr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AF696E4D-4639-6D4F-9554-69F1535083D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876800" y="0"/>
            <a:ext cx="73152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 area, size: 8” x 7.5”.</a:t>
            </a:r>
            <a:br>
              <a:rPr lang="en-US"/>
            </a:br>
            <a:r>
              <a:rPr lang="en-US"/>
              <a:t>  See following slide for example.</a:t>
            </a:r>
          </a:p>
        </p:txBody>
      </p:sp>
    </p:spTree>
    <p:extLst>
      <p:ext uri="{BB962C8B-B14F-4D97-AF65-F5344CB8AC3E}">
        <p14:creationId xmlns:p14="http://schemas.microsoft.com/office/powerpoint/2010/main" val="334472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0434DB-3B27-D540-AB97-A58DF145623D}"/>
              </a:ext>
            </a:extLst>
          </p:cNvPr>
          <p:cNvSpPr txBox="1"/>
          <p:nvPr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BDAE19-E5C9-CE47-88B9-5CB7B65E4641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CA1A39E-D551-804F-B57E-6C5C466A80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 #1: Click to Add Title in Arial Bold 28pt. Title Case.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ECC7C431-5C9A-5A48-A38A-31C957BB39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820DBE-C751-1D46-86EB-F9BDD8536B0F}"/>
              </a:ext>
            </a:extLst>
          </p:cNvPr>
          <p:cNvSpPr txBox="1"/>
          <p:nvPr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DD8F2F-6B66-B34E-9434-BD1260F62D22}"/>
              </a:ext>
            </a:extLst>
          </p:cNvPr>
          <p:cNvCxnSpPr>
            <a:cxnSpLocks/>
          </p:cNvCxnSpPr>
          <p:nvPr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Placeholder 5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F1BDFA8B-AFBF-4142-BBF8-9BCBEE138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76800" y="0"/>
            <a:ext cx="731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5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538FC-2CE5-4C4B-9799-30B0F841B426}"/>
              </a:ext>
            </a:extLst>
          </p:cNvPr>
          <p:cNvSpPr txBox="1"/>
          <p:nvPr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0D7202-3699-BA46-B78B-2F371C11B195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93968C-80FF-8944-A2B2-1D658ECECAF0}"/>
              </a:ext>
            </a:extLst>
          </p:cNvPr>
          <p:cNvSpPr txBox="1"/>
          <p:nvPr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D953533-E534-EF47-83B1-BFE03463253F}"/>
              </a:ext>
            </a:extLst>
          </p:cNvPr>
          <p:cNvCxnSpPr>
            <a:cxnSpLocks/>
          </p:cNvCxnSpPr>
          <p:nvPr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701A74A1-591D-334D-A931-1E526E022369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876800" y="0"/>
            <a:ext cx="73152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 area, size: 8” x 7.5”.</a:t>
            </a:r>
            <a:br>
              <a:rPr lang="en-US"/>
            </a:br>
            <a:r>
              <a:rPr lang="en-US"/>
              <a:t>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A0AFB1-2720-244B-A01D-0806512E25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#3: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74BA31-7895-4B43-BC23-CFEAC02EDD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82969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538FC-2CE5-4C4B-9799-30B0F841B426}"/>
              </a:ext>
            </a:extLst>
          </p:cNvPr>
          <p:cNvSpPr txBox="1"/>
          <p:nvPr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0D7202-3699-BA46-B78B-2F371C11B195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93968C-80FF-8944-A2B2-1D658ECECAF0}"/>
              </a:ext>
            </a:extLst>
          </p:cNvPr>
          <p:cNvSpPr txBox="1"/>
          <p:nvPr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D953533-E534-EF47-83B1-BFE03463253F}"/>
              </a:ext>
            </a:extLst>
          </p:cNvPr>
          <p:cNvCxnSpPr>
            <a:cxnSpLocks/>
          </p:cNvCxnSpPr>
          <p:nvPr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701A74A1-591D-334D-A931-1E526E022369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876800" y="0"/>
            <a:ext cx="73152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 area, size: 8” x 7.5”.</a:t>
            </a:r>
            <a:br>
              <a:rPr lang="en-US"/>
            </a:br>
            <a:r>
              <a:rPr lang="en-US"/>
              <a:t>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A0AFB1-2720-244B-A01D-0806512E25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#3: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74BA31-7895-4B43-BC23-CFEAC02EDD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12307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269244-88BE-574F-A321-49B2C016105D}"/>
              </a:ext>
            </a:extLst>
          </p:cNvPr>
          <p:cNvSpPr txBox="1"/>
          <p:nvPr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6333B-72FF-5B44-BCC7-39E55F6ADE3B}"/>
              </a:ext>
            </a:extLst>
          </p:cNvPr>
          <p:cNvSpPr>
            <a:spLocks/>
          </p:cNvSpPr>
          <p:nvPr/>
        </p:nvSpPr>
        <p:spPr>
          <a:xfrm>
            <a:off x="0" y="0"/>
            <a:ext cx="738632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3F83BB-8E7E-944B-AE7E-AE5E71AB26C2}"/>
              </a:ext>
            </a:extLst>
          </p:cNvPr>
          <p:cNvSpPr txBox="1"/>
          <p:nvPr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E4BE1F-061D-9A45-AED9-9B84C309C32B}"/>
              </a:ext>
            </a:extLst>
          </p:cNvPr>
          <p:cNvCxnSpPr>
            <a:cxnSpLocks/>
          </p:cNvCxnSpPr>
          <p:nvPr/>
        </p:nvCxnSpPr>
        <p:spPr>
          <a:xfrm>
            <a:off x="358514" y="4508499"/>
            <a:ext cx="66294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018527D-1758-9840-BF87-AF29F79653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6629400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#2: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7628A4C-ED6C-5441-9B80-780D374FB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6629400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EB3A2E9-EDFD-254D-A130-C4C3FA90E34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</a:t>
            </a:r>
            <a:br>
              <a:rPr lang="en-US"/>
            </a:br>
            <a:r>
              <a:rPr lang="en-US"/>
              <a:t>   area, size: 5.25” x 7.5”. </a:t>
            </a:r>
          </a:p>
        </p:txBody>
      </p:sp>
    </p:spTree>
    <p:extLst>
      <p:ext uri="{BB962C8B-B14F-4D97-AF65-F5344CB8AC3E}">
        <p14:creationId xmlns:p14="http://schemas.microsoft.com/office/powerpoint/2010/main" val="2708337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3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E97A4191-70D9-48EA-A4AD-67A6841A6DC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4563535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Folie" r:id="rId28" imgW="306" imgH="306" progId="TCLayout.ActiveDocument.1">
                  <p:embed/>
                </p:oleObj>
              </mc:Choice>
              <mc:Fallback>
                <p:oleObj name="think-cell Folie" r:id="rId28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E97A4191-70D9-48EA-A4AD-67A6841A6D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00F18B1B-14C1-4D31-AE5B-909A57AD5C1D}"/>
              </a:ext>
            </a:extLst>
          </p:cNvPr>
          <p:cNvSpPr/>
          <p:nvPr userDrawn="1">
            <p:custDataLst>
              <p:tags r:id="rId2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1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9FB4610-7AB1-DE45-895B-A160C586AA51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433" y="0"/>
            <a:ext cx="1080000" cy="617143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A81C1CC2-597F-764A-8A90-3F8C75BC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655820"/>
            <a:ext cx="9880228" cy="4737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A6548F-1EDA-3849-A0DE-A334F27F1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347" y="1296543"/>
            <a:ext cx="11156400" cy="4966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B28405B-4E36-3749-A149-C32150EE1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7365" y="6400800"/>
            <a:ext cx="426914" cy="429768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 anchorCtr="1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2E791AF3-C558-4F05-8E83-FCCF162642E7}" type="slidenum">
              <a:rPr lang="en-GB" smtClean="0"/>
              <a:t>‹#›</a:t>
            </a:fld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AC5401-B794-1C4D-A638-798EB2B93A3B}"/>
              </a:ext>
            </a:extLst>
          </p:cNvPr>
          <p:cNvSpPr txBox="1"/>
          <p:nvPr/>
        </p:nvSpPr>
        <p:spPr>
          <a:xfrm>
            <a:off x="1011514" y="6502165"/>
            <a:ext cx="10255926" cy="1932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 defTabSz="914400">
              <a:defRPr/>
            </a:pPr>
            <a:r>
              <a:rPr lang="en-US" sz="800" b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© 2020 TE Connectivity.</a:t>
            </a:r>
            <a:r>
              <a:rPr lang="en-US" sz="800" b="1">
                <a:solidFill>
                  <a:schemeClr val="tx1"/>
                </a:solidFill>
                <a:effectLst/>
                <a:latin typeface="Arial"/>
                <a:cs typeface="Arial"/>
              </a:rPr>
              <a:t> </a:t>
            </a:r>
            <a:r>
              <a:rPr lang="en-US" sz="800">
                <a:solidFill>
                  <a:schemeClr val="tx1"/>
                </a:solidFill>
                <a:latin typeface="Arial"/>
                <a:cs typeface="Arial"/>
              </a:rPr>
              <a:t>Confidential &amp; Proprietary. Do not reproduce or distribute externally including non-authorized representatives and distributors. </a:t>
            </a:r>
            <a:r>
              <a:rPr lang="en-US" sz="8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sustainable future by limiting print copies, and recycling paper.</a:t>
            </a:r>
            <a:endParaRPr lang="en-US" sz="80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99BD22-669C-A241-B1AD-864FE94B365C}"/>
              </a:ext>
            </a:extLst>
          </p:cNvPr>
          <p:cNvCxnSpPr>
            <a:cxnSpLocks/>
          </p:cNvCxnSpPr>
          <p:nvPr/>
        </p:nvCxnSpPr>
        <p:spPr>
          <a:xfrm>
            <a:off x="0" y="6851527"/>
            <a:ext cx="12192000" cy="0"/>
          </a:xfrm>
          <a:prstGeom prst="line">
            <a:avLst/>
          </a:prstGeom>
          <a:ln w="444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637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dmtec.tycoelectronics.com/dmtec/documentDelivery/getFile?deliverableId=00000000000019C056E707DE0009C563&amp;docType=Form&amp;docName=5318&amp;docRev=2015-04-29&amp;fileName=ENG_FO_5318_2015-04-29(764634).xls&amp;filePreference=English:xls" TargetMode="External"/><Relationship Id="rId7" Type="http://schemas.openxmlformats.org/officeDocument/2006/relationships/slide" Target="slide3.xml"/><Relationship Id="rId2" Type="http://schemas.openxmlformats.org/officeDocument/2006/relationships/hyperlink" Target="https://teams.connect.te.com/sites/ADMPlanning/OceansideTecate%20Shared/TEOA/FRB/TEC_407-1310_SOP_FRB.pdf#search=TEC%20407%2D1310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11" Type="http://schemas.openxmlformats.org/officeDocument/2006/relationships/image" Target="../media/image28.png"/><Relationship Id="rId5" Type="http://schemas.openxmlformats.org/officeDocument/2006/relationships/image" Target="../media/image11.png"/><Relationship Id="rId10" Type="http://schemas.openxmlformats.org/officeDocument/2006/relationships/image" Target="../media/image13.png"/><Relationship Id="rId4" Type="http://schemas.openxmlformats.org/officeDocument/2006/relationships/slide" Target="slide5.xml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slide" Target="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slide" Target="slide3.xml"/><Relationship Id="rId10" Type="http://schemas.openxmlformats.org/officeDocument/2006/relationships/image" Target="../media/image31.png"/><Relationship Id="rId4" Type="http://schemas.openxmlformats.org/officeDocument/2006/relationships/image" Target="../media/image12.svg"/><Relationship Id="rId9" Type="http://schemas.openxmlformats.org/officeDocument/2006/relationships/hyperlink" Target="https://dmtec.tycoelectronics.com/dmtec/documentDelivery/getFile?deliverableId=00000000000019C056E707DE0009C563&amp;docType=Form&amp;docName=5318&amp;docRev=2015-04-29&amp;fileName=ENG_FO_5318_2015-04-29(764634).xls&amp;filePreference=English:xls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5.xml"/><Relationship Id="rId7" Type="http://schemas.openxmlformats.org/officeDocument/2006/relationships/image" Target="../media/image21.png"/><Relationship Id="rId2" Type="http://schemas.openxmlformats.org/officeDocument/2006/relationships/hyperlink" Target="https://dmtec.tycoelectronics.com/dmtec/documentDelivery/getFile/ENG_SS_TEC-1054_B.pdf?deliverableId=0000000000008C3E5F21C7210006CD48" TargetMode="External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4.png"/><Relationship Id="rId7" Type="http://schemas.openxmlformats.org/officeDocument/2006/relationships/slide" Target="slide5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11" Type="http://schemas.openxmlformats.org/officeDocument/2006/relationships/image" Target="../media/image21.png"/><Relationship Id="rId5" Type="http://schemas.openxmlformats.org/officeDocument/2006/relationships/image" Target="../media/image36.png"/><Relationship Id="rId10" Type="http://schemas.openxmlformats.org/officeDocument/2006/relationships/slide" Target="slide3.xml"/><Relationship Id="rId4" Type="http://schemas.openxmlformats.org/officeDocument/2006/relationships/image" Target="../media/image35.png"/><Relationship Id="rId9" Type="http://schemas.openxmlformats.org/officeDocument/2006/relationships/image" Target="../media/image1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://sdp.us.tycoelectronics.com/SDPReportDetail.aspx?RTID=1&amp;SID=637280715416608683&amp;PrevURL=SDPSearch.aspx?SID%3d637280715416608683" TargetMode="External"/><Relationship Id="rId7" Type="http://schemas.openxmlformats.org/officeDocument/2006/relationships/slide" Target="slide3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slide" Target="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25.png"/><Relationship Id="rId3" Type="http://schemas.openxmlformats.org/officeDocument/2006/relationships/tags" Target="../tags/tag13.xml"/><Relationship Id="rId7" Type="http://schemas.openxmlformats.org/officeDocument/2006/relationships/image" Target="../media/image1.emf"/><Relationship Id="rId12" Type="http://schemas.openxmlformats.org/officeDocument/2006/relationships/hyperlink" Target="https://learnte.connect.te.com/Pages/ContentDetails.aspx?ContentID=15847&amp;Srchfrm=Catalog%20Search" TargetMode="Externa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.bin"/><Relationship Id="rId11" Type="http://schemas.openxmlformats.org/officeDocument/2006/relationships/hyperlink" Target="https://learnte.connect.te.com/Pages/CatalogSearch.aspx#k=QMS" TargetMode="External"/><Relationship Id="rId5" Type="http://schemas.openxmlformats.org/officeDocument/2006/relationships/hyperlink" Target="https://dmtec.tycoelectronics.com/dmtec/documentDelivery/getFile/ENG_SS_TEC-1000_G.pdf?deliverableId=0000000000000D855B9925F50000ED2A&amp;docType=Specification+Or+Standard&amp;docName=TEC-1000&amp;docRev=G&amp;fileName=ENG_SS_TEC-1000_G.pdf&amp;filePreference=English:pdf" TargetMode="Externa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1.png"/><Relationship Id="rId1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34" Type="http://schemas.openxmlformats.org/officeDocument/2006/relationships/image" Target="../media/image21.png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33" Type="http://schemas.openxmlformats.org/officeDocument/2006/relationships/slide" Target="slide3.xml"/><Relationship Id="rId2" Type="http://schemas.openxmlformats.org/officeDocument/2006/relationships/slide" Target="slide18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29" Type="http://schemas.openxmlformats.org/officeDocument/2006/relationships/image" Target="../media/image15.sv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32" Type="http://schemas.openxmlformats.org/officeDocument/2006/relationships/image" Target="../media/image12.svg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28" Type="http://schemas.openxmlformats.org/officeDocument/2006/relationships/image" Target="../media/image41.png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31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Relationship Id="rId30" Type="http://schemas.openxmlformats.org/officeDocument/2006/relationships/slide" Target="slide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hyperlink" Target="https://dmtec.tycoelectronics.com/dmtec/documentDelivery/getFile/ENG_SS_TEC-1054_B.pdf?deliverableId=0000000000008C3E5F21C7210006CD48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slide" Target="slide5.xml"/><Relationship Id="rId5" Type="http://schemas.openxmlformats.org/officeDocument/2006/relationships/image" Target="../media/image21.png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8.png"/><Relationship Id="rId3" Type="http://schemas.openxmlformats.org/officeDocument/2006/relationships/slide" Target="slide9.xml"/><Relationship Id="rId7" Type="http://schemas.openxmlformats.org/officeDocument/2006/relationships/image" Target="../media/image14.png"/><Relationship Id="rId12" Type="http://schemas.openxmlformats.org/officeDocument/2006/relationships/slide" Target="slide1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slide" Target="slide4.xml"/><Relationship Id="rId5" Type="http://schemas.openxmlformats.org/officeDocument/2006/relationships/image" Target="../media/image12.sv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slide" Target="slide15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slide" Target="slide18.xml"/><Relationship Id="rId3" Type="http://schemas.openxmlformats.org/officeDocument/2006/relationships/tags" Target="../tags/tag5.xml"/><Relationship Id="rId7" Type="http://schemas.openxmlformats.org/officeDocument/2006/relationships/slide" Target="slide6.xml"/><Relationship Id="rId12" Type="http://schemas.openxmlformats.org/officeDocument/2006/relationships/slide" Target="slide14.xml"/><Relationship Id="rId17" Type="http://schemas.openxmlformats.org/officeDocument/2006/relationships/image" Target="../media/image21.png"/><Relationship Id="rId2" Type="http://schemas.openxmlformats.org/officeDocument/2006/relationships/tags" Target="../tags/tag4.xml"/><Relationship Id="rId16" Type="http://schemas.openxmlformats.org/officeDocument/2006/relationships/slide" Target="slide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11" Type="http://schemas.openxmlformats.org/officeDocument/2006/relationships/slide" Target="slide13.xml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7.svg"/><Relationship Id="rId10" Type="http://schemas.openxmlformats.org/officeDocument/2006/relationships/slide" Target="slide9.xml"/><Relationship Id="rId4" Type="http://schemas.openxmlformats.org/officeDocument/2006/relationships/slideLayout" Target="../slideLayouts/slideLayout12.xml"/><Relationship Id="rId9" Type="http://schemas.openxmlformats.org/officeDocument/2006/relationships/slide" Target="slide8.xml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22.png"/><Relationship Id="rId3" Type="http://schemas.openxmlformats.org/officeDocument/2006/relationships/tags" Target="../tags/tag7.xml"/><Relationship Id="rId7" Type="http://schemas.openxmlformats.org/officeDocument/2006/relationships/hyperlink" Target="https://dmtec.tycoelectronics.com/dmtec/documentDelivery/getFile/ENG_SS_TEC-1002_P1.pdf?deliverableId=000000000000797B5F2DA9560008D450&amp;docType=Specification+Or+Standard&amp;docName=TEC-1002&amp;docRev=P1&amp;fileName=ENG_SS_TEC-1002_P1.pdf&amp;filePreference=English:pdf" TargetMode="External"/><Relationship Id="rId12" Type="http://schemas.openxmlformats.org/officeDocument/2006/relationships/image" Target="../media/image21.pn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11" Type="http://schemas.openxmlformats.org/officeDocument/2006/relationships/slide" Target="slide3.xml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2.sv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1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9.xml"/><Relationship Id="rId7" Type="http://schemas.openxmlformats.org/officeDocument/2006/relationships/slide" Target="slide5.xml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11" Type="http://schemas.openxmlformats.org/officeDocument/2006/relationships/image" Target="../media/image21.png"/><Relationship Id="rId5" Type="http://schemas.openxmlformats.org/officeDocument/2006/relationships/oleObject" Target="../embeddings/oleObject4.bin"/><Relationship Id="rId10" Type="http://schemas.openxmlformats.org/officeDocument/2006/relationships/slide" Target="slide3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11.xml"/><Relationship Id="rId7" Type="http://schemas.openxmlformats.org/officeDocument/2006/relationships/slide" Target="slide5.xml"/><Relationship Id="rId12" Type="http://schemas.openxmlformats.org/officeDocument/2006/relationships/image" Target="../media/image23.png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11" Type="http://schemas.openxmlformats.org/officeDocument/2006/relationships/image" Target="../media/image21.png"/><Relationship Id="rId5" Type="http://schemas.openxmlformats.org/officeDocument/2006/relationships/oleObject" Target="../embeddings/oleObject5.bin"/><Relationship Id="rId10" Type="http://schemas.openxmlformats.org/officeDocument/2006/relationships/slide" Target="slide3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3.png"/><Relationship Id="rId3" Type="http://schemas.openxmlformats.org/officeDocument/2006/relationships/hyperlink" Target="https://communities.connect.te.com/sites/TEchNet/Pages/home.aspx" TargetMode="External"/><Relationship Id="rId7" Type="http://schemas.openxmlformats.org/officeDocument/2006/relationships/slide" Target="slide3.xml"/><Relationship Id="rId12" Type="http://schemas.openxmlformats.org/officeDocument/2006/relationships/hyperlink" Target="https://teams.connect.te.com/sites/TEOA/instructor%20workspace/English%20Modules/TEOA%20122%20Fast%20Respons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11" Type="http://schemas.openxmlformats.org/officeDocument/2006/relationships/image" Target="../media/image25.png"/><Relationship Id="rId5" Type="http://schemas.openxmlformats.org/officeDocument/2006/relationships/image" Target="../media/image11.png"/><Relationship Id="rId10" Type="http://schemas.openxmlformats.org/officeDocument/2006/relationships/hyperlink" Target="https://learnte.connect.te.com/Pages/CatalogSearch.aspx#k=Fast%20response" TargetMode="External"/><Relationship Id="rId4" Type="http://schemas.openxmlformats.org/officeDocument/2006/relationships/slide" Target="slide5.xml"/><Relationship Id="rId9" Type="http://schemas.openxmlformats.org/officeDocument/2006/relationships/image" Target="../media/image24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C6DA5B3-5ECF-4453-84C1-8593A9DA91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Quality Foundations Playbook</a:t>
            </a:r>
            <a:br>
              <a:rPr lang="en-US" dirty="0">
                <a:cs typeface="Arial"/>
              </a:rPr>
            </a:br>
            <a:br>
              <a:rPr lang="en-US" dirty="0">
                <a:cs typeface="Arial"/>
              </a:rPr>
            </a:br>
            <a:r>
              <a:rPr lang="en-US" dirty="0">
                <a:cs typeface="Arial"/>
              </a:rPr>
              <a:t>TEC- 406-160017</a:t>
            </a:r>
            <a:br>
              <a:rPr lang="en-US" dirty="0">
                <a:cs typeface="Arial"/>
              </a:rPr>
            </a:br>
            <a:endParaRPr lang="en-GB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C20FABB-2F15-42F5-9CE9-AA271317BD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 dirty="0"/>
              <a:t>August 10th, 2020</a:t>
            </a:r>
            <a:endParaRPr lang="en-GB">
              <a:cs typeface="Arial"/>
            </a:endParaRPr>
          </a:p>
          <a:p>
            <a:endParaRPr lang="en-GB"/>
          </a:p>
          <a:p>
            <a:r>
              <a:rPr lang="en-GB" dirty="0"/>
              <a:t>Global Operations</a:t>
            </a:r>
            <a:endParaRPr lang="en-GB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2180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BC577F-832B-45E1-9A3C-2459BBD9A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70" y="277642"/>
            <a:ext cx="9829800" cy="457200"/>
          </a:xfrm>
        </p:spPr>
        <p:txBody>
          <a:bodyPr/>
          <a:lstStyle/>
          <a:p>
            <a:r>
              <a:rPr lang="en-GB" dirty="0"/>
              <a:t>4. How to Implement Fast Response.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605BFB-9DD7-4EE4-94BB-A42D5839786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11535" y="941271"/>
            <a:ext cx="4863589" cy="538152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400" b="1" dirty="0"/>
              <a:t>Diagnose and Design</a:t>
            </a:r>
            <a:endParaRPr lang="en-US" sz="2400" b="1" dirty="0">
              <a:cs typeface="Arial"/>
            </a:endParaRPr>
          </a:p>
          <a:p>
            <a:pPr lvl="1"/>
            <a:r>
              <a:rPr lang="en-US" sz="2000" dirty="0"/>
              <a:t>Using </a:t>
            </a:r>
            <a:r>
              <a:rPr lang="en-US" sz="2000" b="1" dirty="0">
                <a:hlinkClick r:id="rId2"/>
              </a:rPr>
              <a:t>TEC-407-1310</a:t>
            </a:r>
            <a:r>
              <a:rPr lang="en-US" sz="2000" b="1" dirty="0"/>
              <a:t> Fast Response SOP </a:t>
            </a:r>
            <a:r>
              <a:rPr lang="en-US" sz="2000" dirty="0"/>
              <a:t>to establish the Fast response process.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Establish the Fast Response</a:t>
            </a:r>
            <a:r>
              <a:rPr lang="en-US" sz="2000" b="1" dirty="0"/>
              <a:t> Board </a:t>
            </a:r>
            <a:r>
              <a:rPr lang="en-US" sz="2000" dirty="0"/>
              <a:t>to support the process.</a:t>
            </a:r>
          </a:p>
          <a:p>
            <a:pPr lvl="2"/>
            <a:r>
              <a:rPr lang="en-US" sz="1800" dirty="0"/>
              <a:t>This can be a physical board or an electronic equivalent.</a:t>
            </a:r>
          </a:p>
          <a:p>
            <a:pPr lvl="2"/>
            <a:endParaRPr lang="en-US" sz="1800" dirty="0"/>
          </a:p>
          <a:p>
            <a:pPr lvl="1"/>
            <a:r>
              <a:rPr lang="en-US" sz="2000" dirty="0"/>
              <a:t>Shop floor problem solving utilizes standardized tools </a:t>
            </a:r>
            <a:r>
              <a:rPr lang="en-US" sz="2000" dirty="0">
                <a:hlinkClick r:id="rId3" tooltip="Clcik here to download the PPSR from DM TEC"/>
              </a:rPr>
              <a:t>Practical Problem Solving Report</a:t>
            </a:r>
            <a:r>
              <a:rPr lang="en-US" sz="2000" dirty="0"/>
              <a:t> (PPSR or equivalent). Ensure this tool is available.</a:t>
            </a:r>
            <a:endParaRPr lang="en-US" sz="2000" dirty="0">
              <a:cs typeface="Arial"/>
            </a:endParaRPr>
          </a:p>
          <a:p>
            <a:pPr marL="644525" lvl="2" indent="0">
              <a:buNone/>
            </a:pPr>
            <a:endParaRPr lang="en-US" sz="2000" dirty="0">
              <a:cs typeface="Arial"/>
            </a:endParaRPr>
          </a:p>
          <a:p>
            <a:endParaRPr lang="en-US" sz="2400" dirty="0"/>
          </a:p>
          <a:p>
            <a:endParaRPr lang="en-US" sz="2400" dirty="0">
              <a:cs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AA38A5-6C73-4CC0-BCD7-7EE135AA4FB8}"/>
              </a:ext>
            </a:extLst>
          </p:cNvPr>
          <p:cNvGrpSpPr/>
          <p:nvPr/>
        </p:nvGrpSpPr>
        <p:grpSpPr>
          <a:xfrm>
            <a:off x="106219" y="6175249"/>
            <a:ext cx="1230284" cy="664721"/>
            <a:chOff x="8407400" y="5845092"/>
            <a:chExt cx="1289135" cy="672559"/>
          </a:xfrm>
        </p:grpSpPr>
        <p:pic>
          <p:nvPicPr>
            <p:cNvPr id="14" name="Graphic 13" descr="List">
              <a:hlinkClick r:id="rId4" action="ppaction://hlinksldjump"/>
              <a:extLst>
                <a:ext uri="{FF2B5EF4-FFF2-40B4-BE49-F238E27FC236}">
                  <a16:creationId xmlns:a16="http://schemas.microsoft.com/office/drawing/2014/main" id="{CD39B020-D418-4D9C-BE21-A392616FD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47B018-71DA-498F-AB13-E526C23A5125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17" name="Picture 16">
            <a:hlinkClick r:id="rId7" action="ppaction://hlinksldjump"/>
            <a:extLst>
              <a:ext uri="{FF2B5EF4-FFF2-40B4-BE49-F238E27FC236}">
                <a16:creationId xmlns:a16="http://schemas.microsoft.com/office/drawing/2014/main" id="{0CAA6C68-5BA6-47CF-B4A4-7856B00488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9208" y="6010937"/>
            <a:ext cx="1508690" cy="7177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5E49C0-2A54-47AA-95B5-501F096ADC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1001" y="1036364"/>
            <a:ext cx="3218952" cy="424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6303D1-7FB2-4378-A064-804E1B70825B}"/>
              </a:ext>
            </a:extLst>
          </p:cNvPr>
          <p:cNvSpPr/>
          <p:nvPr/>
        </p:nvSpPr>
        <p:spPr>
          <a:xfrm>
            <a:off x="5773919" y="5584127"/>
            <a:ext cx="307769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>
                <a:hlinkClick r:id="rId2"/>
              </a:rPr>
              <a:t>TEC-407-1310</a:t>
            </a:r>
            <a:r>
              <a:rPr lang="en-GB" sz="1400" i="1" dirty="0"/>
              <a:t> document describes the fundamental requirements for Fast Response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D8FAAB-7FA9-4683-B3AE-81285F2D1A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9917" y="5563106"/>
            <a:ext cx="503323" cy="5033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496C1F-282E-4160-829D-B85B8A1CE3F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8505" r="35866"/>
          <a:stretch/>
        </p:blipFill>
        <p:spPr>
          <a:xfrm>
            <a:off x="9033954" y="1134828"/>
            <a:ext cx="2692989" cy="458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04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649A-0CC1-4852-8FF0-935B99613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92" y="164753"/>
            <a:ext cx="9829800" cy="457200"/>
          </a:xfrm>
        </p:spPr>
        <p:txBody>
          <a:bodyPr/>
          <a:lstStyle/>
          <a:p>
            <a:r>
              <a:rPr lang="en-GB" dirty="0">
                <a:solidFill>
                  <a:srgbClr val="666666"/>
                </a:solidFill>
                <a:latin typeface="Arial"/>
              </a:rPr>
              <a:t>4. How to Implement</a:t>
            </a:r>
            <a:r>
              <a:rPr lang="en-GB" b="1" i="0" u="none" strike="noStrike" dirty="0">
                <a:solidFill>
                  <a:srgbClr val="666666"/>
                </a:solidFill>
                <a:latin typeface="Arial"/>
              </a:rPr>
              <a:t> </a:t>
            </a:r>
            <a:r>
              <a:rPr lang="en-GB" dirty="0">
                <a:solidFill>
                  <a:srgbClr val="666666"/>
                </a:solidFill>
                <a:latin typeface="Arial"/>
              </a:rPr>
              <a:t>Fast Response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4B201-2B71-4A72-AFC4-81EF2238F94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45294" y="626481"/>
            <a:ext cx="9114590" cy="366738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800" b="1" dirty="0">
                <a:ea typeface="+mn-lt"/>
                <a:cs typeface="+mn-lt"/>
              </a:rPr>
              <a:t>Implement</a:t>
            </a:r>
          </a:p>
          <a:p>
            <a:pPr lvl="1"/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Fast response board is integrated into the </a:t>
            </a:r>
            <a:r>
              <a:rPr lang="en-US" sz="1800" b="1" dirty="0">
                <a:solidFill>
                  <a:srgbClr val="666666"/>
                </a:solidFill>
                <a:latin typeface="Arial"/>
                <a:cs typeface="Arial"/>
              </a:rPr>
              <a:t>PIM process </a:t>
            </a: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and reviewed as part of the daily PIM meeting. </a:t>
            </a:r>
          </a:p>
          <a:p>
            <a:pPr lvl="2"/>
            <a:r>
              <a:rPr lang="en-US" sz="1400" dirty="0">
                <a:solidFill>
                  <a:srgbClr val="666666"/>
                </a:solidFill>
                <a:latin typeface="Arial"/>
                <a:cs typeface="Arial"/>
              </a:rPr>
              <a:t>Cross functional participation is in place, such as from Manufacturing, Engineering, Quality, ….</a:t>
            </a:r>
          </a:p>
          <a:p>
            <a:pPr lvl="1"/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Prioritized* </a:t>
            </a:r>
            <a:r>
              <a:rPr lang="en-US" sz="1800" b="1" dirty="0">
                <a:solidFill>
                  <a:srgbClr val="666666"/>
                </a:solidFill>
                <a:latin typeface="Arial"/>
                <a:cs typeface="Arial"/>
              </a:rPr>
              <a:t>external customer, intercompany &amp; internal </a:t>
            </a: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quality complaints / concerns between departments/value streams are captured and managed via Fast Response process, proportional to the potential impact. 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200" i="1" dirty="0">
                <a:solidFill>
                  <a:srgbClr val="666666"/>
                </a:solidFill>
                <a:latin typeface="Arial"/>
                <a:cs typeface="Arial"/>
              </a:rPr>
              <a:t>*Prioritized, based on impact assessment for safety, repetition of occurrence, cost, customer requirement , ECE</a:t>
            </a:r>
            <a:endParaRPr lang="en-US" sz="1200" i="1" dirty="0">
              <a:latin typeface="Arial"/>
              <a:cs typeface="Arial"/>
            </a:endParaRPr>
          </a:p>
          <a:p>
            <a:pPr lvl="1"/>
            <a:r>
              <a:rPr lang="en-US" sz="1800" b="1" dirty="0">
                <a:solidFill>
                  <a:srgbClr val="666666"/>
                </a:solidFill>
                <a:latin typeface="Arial"/>
                <a:cs typeface="Arial"/>
              </a:rPr>
              <a:t>Practical Problem-Solving Report </a:t>
            </a: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is made available in TECHS for transparency and history. 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CFBFF3-FC55-4A79-BE9A-2D0C416066FE}"/>
              </a:ext>
            </a:extLst>
          </p:cNvPr>
          <p:cNvGrpSpPr/>
          <p:nvPr/>
        </p:nvGrpSpPr>
        <p:grpSpPr>
          <a:xfrm>
            <a:off x="106219" y="6175249"/>
            <a:ext cx="1230284" cy="664721"/>
            <a:chOff x="8407400" y="5845092"/>
            <a:chExt cx="1289135" cy="672559"/>
          </a:xfrm>
        </p:grpSpPr>
        <p:pic>
          <p:nvPicPr>
            <p:cNvPr id="9" name="Graphic 8" descr="List">
              <a:hlinkClick r:id="rId2" action="ppaction://hlinksldjump"/>
              <a:extLst>
                <a:ext uri="{FF2B5EF4-FFF2-40B4-BE49-F238E27FC236}">
                  <a16:creationId xmlns:a16="http://schemas.microsoft.com/office/drawing/2014/main" id="{8D8A0363-AECF-4BF0-BF98-5B2706BE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596998-4842-4A3C-A627-8FFF655A6F77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11" name="Picture 10">
            <a:hlinkClick r:id="rId5" action="ppaction://hlinksldjump"/>
            <a:extLst>
              <a:ext uri="{FF2B5EF4-FFF2-40B4-BE49-F238E27FC236}">
                <a16:creationId xmlns:a16="http://schemas.microsoft.com/office/drawing/2014/main" id="{873777DC-A0B5-4A77-96B8-05629B040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3310" y="6061802"/>
            <a:ext cx="1508690" cy="7177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A60EFF-4D08-4B7E-AC36-5B9F1B522B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7143" y="618670"/>
            <a:ext cx="2194066" cy="2046703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F98EB016-6AB6-480C-9C65-88322EE81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559" y="3725286"/>
            <a:ext cx="4921358" cy="2367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AutoShape 73">
            <a:extLst>
              <a:ext uri="{FF2B5EF4-FFF2-40B4-BE49-F238E27FC236}">
                <a16:creationId xmlns:a16="http://schemas.microsoft.com/office/drawing/2014/main" id="{C0D3D641-CF6B-4CFF-8C6A-0632B9ECC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3044" y="5544501"/>
            <a:ext cx="1508125" cy="544513"/>
          </a:xfrm>
          <a:prstGeom prst="wedgeRectCallout">
            <a:avLst>
              <a:gd name="adj1" fmla="val -156725"/>
              <a:gd name="adj2" fmla="val -21280"/>
            </a:avLst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altLang="nl-BE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MS PGothic" pitchFamily="34" charset="-128"/>
                <a:cs typeface="Arial" charset="0"/>
              </a:rPr>
              <a:t>PPSR’s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altLang="nl-BE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MS PGothic" pitchFamily="34" charset="-128"/>
                <a:cs typeface="Arial" charset="0"/>
              </a:rPr>
              <a:t>Practical Problem Solving Report</a:t>
            </a:r>
            <a:endParaRPr kumimoji="0" lang="en-US" altLang="nl-BE" sz="10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MS PGothic" pitchFamily="34" charset="-128"/>
              <a:cs typeface="Arial" charset="0"/>
            </a:endParaRPr>
          </a:p>
        </p:txBody>
      </p:sp>
      <p:sp>
        <p:nvSpPr>
          <p:cNvPr id="16" name="AutoShape 73">
            <a:extLst>
              <a:ext uri="{FF2B5EF4-FFF2-40B4-BE49-F238E27FC236}">
                <a16:creationId xmlns:a16="http://schemas.microsoft.com/office/drawing/2014/main" id="{D42CB24D-8C6D-47E2-83A0-8D80475C5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2300" y="4290379"/>
            <a:ext cx="1317625" cy="393700"/>
          </a:xfrm>
          <a:prstGeom prst="wedgeRectCallout">
            <a:avLst>
              <a:gd name="adj1" fmla="val -66451"/>
              <a:gd name="adj2" fmla="val 24880"/>
            </a:avLst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altLang="nl-BE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MS PGothic" pitchFamily="34" charset="-128"/>
                <a:cs typeface="Arial" charset="0"/>
              </a:rPr>
              <a:t>PIM Board</a:t>
            </a:r>
            <a:endParaRPr kumimoji="0" lang="en-US" altLang="nl-BE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MS PGothic" pitchFamily="34" charset="-128"/>
              <a:cs typeface="Arial" charset="0"/>
            </a:endParaRPr>
          </a:p>
        </p:txBody>
      </p:sp>
      <p:sp>
        <p:nvSpPr>
          <p:cNvPr id="17" name="AutoShape 73">
            <a:extLst>
              <a:ext uri="{FF2B5EF4-FFF2-40B4-BE49-F238E27FC236}">
                <a16:creationId xmlns:a16="http://schemas.microsoft.com/office/drawing/2014/main" id="{8E4B0BE0-AA3C-41D3-886F-CBD81E6A3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42" y="4484755"/>
            <a:ext cx="1670050" cy="555624"/>
          </a:xfrm>
          <a:prstGeom prst="wedgeRectCallout">
            <a:avLst>
              <a:gd name="adj1" fmla="val 106124"/>
              <a:gd name="adj2" fmla="val -5296"/>
            </a:avLst>
          </a:prstGeom>
          <a:solidFill>
            <a:schemeClr val="tx1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altLang="nl-BE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MS PGothic" pitchFamily="34" charset="-128"/>
                <a:cs typeface="Arial" charset="0"/>
              </a:rPr>
              <a:t>Fast Response Board</a:t>
            </a:r>
            <a:endParaRPr kumimoji="0" lang="en-US" altLang="nl-BE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MS PGothic" pitchFamily="34" charset="-128"/>
              <a:cs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C9B303-C311-43DA-9556-303768025629}"/>
              </a:ext>
            </a:extLst>
          </p:cNvPr>
          <p:cNvSpPr/>
          <p:nvPr/>
        </p:nvSpPr>
        <p:spPr>
          <a:xfrm>
            <a:off x="2274302" y="6082139"/>
            <a:ext cx="52887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Example of Fast Response Integrated into PIM Process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E3A52C-0E89-4817-808F-8BB8E82B0E09}"/>
              </a:ext>
            </a:extLst>
          </p:cNvPr>
          <p:cNvSpPr/>
          <p:nvPr/>
        </p:nvSpPr>
        <p:spPr>
          <a:xfrm>
            <a:off x="9427143" y="2669901"/>
            <a:ext cx="20024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Example of Manual </a:t>
            </a:r>
            <a:r>
              <a:rPr lang="en-GB" sz="1600" dirty="0">
                <a:hlinkClick r:id="rId9" tooltip="Clcik here to download the PPSR from DM TEC"/>
              </a:rPr>
              <a:t>PPSR</a:t>
            </a:r>
            <a:endParaRPr lang="en-GB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B5CB30-A31B-497A-A9B0-7158182C2D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59884" y="3378214"/>
            <a:ext cx="2193991" cy="216156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6AEA422-DC4F-47E1-9164-2F9C3EDD5CF7}"/>
              </a:ext>
            </a:extLst>
          </p:cNvPr>
          <p:cNvSpPr/>
          <p:nvPr/>
        </p:nvSpPr>
        <p:spPr>
          <a:xfrm>
            <a:off x="9522953" y="5524369"/>
            <a:ext cx="21309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/>
              <a:t>Example of digital PPSR from TECHs</a:t>
            </a:r>
          </a:p>
        </p:txBody>
      </p:sp>
    </p:spTree>
    <p:extLst>
      <p:ext uri="{BB962C8B-B14F-4D97-AF65-F5344CB8AC3E}">
        <p14:creationId xmlns:p14="http://schemas.microsoft.com/office/powerpoint/2010/main" val="2543627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B649A-0CC1-4852-8FF0-935B99613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92" y="164753"/>
            <a:ext cx="9829800" cy="457200"/>
          </a:xfrm>
        </p:spPr>
        <p:txBody>
          <a:bodyPr/>
          <a:lstStyle/>
          <a:p>
            <a:r>
              <a:rPr lang="en-GB" dirty="0">
                <a:solidFill>
                  <a:srgbClr val="666666"/>
                </a:solidFill>
                <a:latin typeface="Arial"/>
              </a:rPr>
              <a:t>4. How to Implement</a:t>
            </a:r>
            <a:r>
              <a:rPr lang="en-GB" b="1" i="0" u="none" strike="noStrike" dirty="0">
                <a:solidFill>
                  <a:srgbClr val="666666"/>
                </a:solidFill>
                <a:latin typeface="Arial"/>
              </a:rPr>
              <a:t> </a:t>
            </a:r>
            <a:r>
              <a:rPr lang="en-GB" dirty="0">
                <a:solidFill>
                  <a:srgbClr val="666666"/>
                </a:solidFill>
                <a:latin typeface="Arial"/>
              </a:rPr>
              <a:t>Fast Response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4B201-2B71-4A72-AFC4-81EF2238F94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4349" y="771610"/>
            <a:ext cx="7138902" cy="5224637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1800" b="1" dirty="0">
                <a:ea typeface="+mn-lt"/>
                <a:cs typeface="+mn-lt"/>
              </a:rPr>
              <a:t>Sustain</a:t>
            </a:r>
            <a:r>
              <a:rPr lang="en-US" sz="1800" b="1" i="0" dirty="0">
                <a:latin typeface="Arial"/>
              </a:rPr>
              <a:t>​</a:t>
            </a:r>
            <a:endParaRPr lang="en-US" sz="1800" b="1" dirty="0">
              <a:cs typeface="Arial"/>
            </a:endParaRPr>
          </a:p>
          <a:p>
            <a:pPr lvl="1"/>
            <a:r>
              <a:rPr lang="en-US" sz="1800" b="1" i="0" u="none" strike="noStrike" dirty="0">
                <a:solidFill>
                  <a:srgbClr val="666666"/>
                </a:solidFill>
                <a:latin typeface="Arial"/>
                <a:ea typeface="Arial"/>
                <a:cs typeface="Arial"/>
              </a:rPr>
              <a:t>8D </a:t>
            </a:r>
            <a:r>
              <a:rPr lang="en-US" sz="1800" b="1" dirty="0">
                <a:solidFill>
                  <a:srgbClr val="666666"/>
                </a:solidFill>
                <a:latin typeface="Arial"/>
                <a:ea typeface="Arial"/>
                <a:cs typeface="Arial"/>
              </a:rPr>
              <a:t>self-evaluations</a:t>
            </a:r>
            <a:r>
              <a:rPr lang="en-US" sz="1800" b="1" i="0" u="none" strike="noStrike" dirty="0">
                <a:solidFill>
                  <a:srgbClr val="666666"/>
                </a:solidFill>
                <a:latin typeface="Arial"/>
                <a:ea typeface="Arial"/>
                <a:cs typeface="Arial"/>
              </a:rPr>
              <a:t> </a:t>
            </a:r>
            <a:r>
              <a:rPr lang="en-US" sz="1800" b="0" i="0" u="none" strike="noStrike" dirty="0">
                <a:solidFill>
                  <a:srgbClr val="666666"/>
                </a:solidFill>
                <a:latin typeface="Arial"/>
                <a:ea typeface="Arial"/>
                <a:cs typeface="Arial"/>
              </a:rPr>
              <a:t>are conducted and score an average of &gt;80%.</a:t>
            </a:r>
            <a:r>
              <a:rPr lang="en-US" sz="1800" dirty="0">
                <a:latin typeface="Arial"/>
                <a:ea typeface="Arial"/>
                <a:cs typeface="Arial"/>
              </a:rPr>
              <a:t> </a:t>
            </a:r>
            <a:r>
              <a:rPr lang="en-US" sz="1800" b="0" i="0" dirty="0">
                <a:latin typeface="Arial"/>
                <a:ea typeface="Arial"/>
                <a:cs typeface="Arial"/>
              </a:rPr>
              <a:t>​</a:t>
            </a:r>
            <a:r>
              <a:rPr lang="en-US" sz="1800" dirty="0">
                <a:latin typeface="Arial"/>
                <a:ea typeface="Arial"/>
                <a:cs typeface="Arial"/>
              </a:rPr>
              <a:t>Ref </a:t>
            </a:r>
            <a:r>
              <a:rPr lang="en-US" sz="1800" dirty="0">
                <a:latin typeface="Arial"/>
                <a:ea typeface="Arial"/>
                <a:cs typeface="Arial"/>
                <a:hlinkClick r:id="rId2"/>
              </a:rPr>
              <a:t>TEC-1054</a:t>
            </a:r>
            <a:r>
              <a:rPr lang="en-US" sz="1800" dirty="0">
                <a:latin typeface="Arial"/>
                <a:ea typeface="Arial"/>
                <a:cs typeface="Arial"/>
              </a:rPr>
              <a:t> for monitoring of compliance and team coaching. </a:t>
            </a:r>
          </a:p>
          <a:p>
            <a:pPr lvl="1"/>
            <a:r>
              <a:rPr lang="en-US" sz="1800" dirty="0">
                <a:latin typeface="Arial"/>
                <a:ea typeface="Arial"/>
                <a:cs typeface="Arial"/>
              </a:rPr>
              <a:t>Assessment </a:t>
            </a:r>
            <a:r>
              <a:rPr lang="en-US" sz="1800" b="1" dirty="0">
                <a:latin typeface="Arial"/>
                <a:ea typeface="Arial"/>
                <a:cs typeface="Arial"/>
              </a:rPr>
              <a:t>dashboard </a:t>
            </a:r>
            <a:r>
              <a:rPr lang="en-US" sz="1800" b="1">
                <a:latin typeface="Arial"/>
                <a:ea typeface="Arial"/>
                <a:cs typeface="Arial"/>
              </a:rPr>
              <a:t>in TECHs</a:t>
            </a:r>
            <a:r>
              <a:rPr lang="en-US" sz="1800" dirty="0">
                <a:latin typeface="Arial"/>
                <a:ea typeface="Arial"/>
                <a:cs typeface="Arial"/>
              </a:rPr>
              <a:t> is used for continuous improvement on the 8D scoring.</a:t>
            </a:r>
            <a:endParaRPr lang="en-US" sz="1600" dirty="0">
              <a:latin typeface="Arial"/>
              <a:ea typeface="Arial"/>
              <a:cs typeface="Arial"/>
            </a:endParaRPr>
          </a:p>
          <a:p>
            <a:pPr lvl="1"/>
            <a:r>
              <a:rPr lang="en-US" sz="1800" b="1" i="0" u="none" strike="noStrike" dirty="0">
                <a:solidFill>
                  <a:srgbClr val="666666"/>
                </a:solidFill>
                <a:latin typeface="Arial"/>
                <a:ea typeface="Arial"/>
                <a:cs typeface="Arial"/>
              </a:rPr>
              <a:t>Read across / lessons learned</a:t>
            </a:r>
            <a:r>
              <a:rPr lang="en-US" sz="1800" b="0" i="0" u="none" strike="noStrike" dirty="0">
                <a:solidFill>
                  <a:srgbClr val="666666"/>
                </a:solidFill>
                <a:latin typeface="Arial"/>
                <a:ea typeface="Arial"/>
                <a:cs typeface="Arial"/>
              </a:rPr>
              <a:t> is considered and implemented</a:t>
            </a:r>
            <a:r>
              <a:rPr lang="en-US" sz="1800" b="0" i="0" dirty="0">
                <a:latin typeface="Arial"/>
                <a:ea typeface="Arial"/>
                <a:cs typeface="Arial"/>
              </a:rPr>
              <a:t>​</a:t>
            </a:r>
            <a:r>
              <a:rPr lang="en-US" sz="1800" dirty="0">
                <a:latin typeface="Arial"/>
                <a:ea typeface="Arial"/>
                <a:cs typeface="Arial"/>
              </a:rPr>
              <a:t>. </a:t>
            </a:r>
            <a:br>
              <a:rPr lang="en-US" sz="1800" dirty="0">
                <a:latin typeface="Arial"/>
              </a:rPr>
            </a:br>
            <a:r>
              <a:rPr lang="en-US" sz="1600" b="0" i="0" u="none" strike="noStrike" dirty="0">
                <a:solidFill>
                  <a:srgbClr val="666666"/>
                </a:solidFill>
                <a:latin typeface="Arial"/>
              </a:rPr>
              <a:t>- </a:t>
            </a:r>
            <a:r>
              <a:rPr lang="en-US" sz="1600" dirty="0">
                <a:solidFill>
                  <a:srgbClr val="666666"/>
                </a:solidFill>
                <a:latin typeface="Arial"/>
              </a:rPr>
              <a:t>Internal</a:t>
            </a:r>
            <a:r>
              <a:rPr lang="en-US" sz="1600" b="0" i="0" u="none" strike="noStrike" dirty="0">
                <a:solidFill>
                  <a:srgbClr val="666666"/>
                </a:solidFill>
                <a:latin typeface="Arial"/>
              </a:rPr>
              <a:t>, </a:t>
            </a:r>
            <a:r>
              <a:rPr lang="en-US" sz="1600" dirty="0">
                <a:solidFill>
                  <a:srgbClr val="666666"/>
                </a:solidFill>
                <a:latin typeface="Arial"/>
              </a:rPr>
              <a:t>the</a:t>
            </a:r>
            <a:r>
              <a:rPr lang="en-US" sz="1600" b="0" i="0" u="none" strike="noStrike" dirty="0">
                <a:solidFill>
                  <a:srgbClr val="666666"/>
                </a:solidFill>
                <a:latin typeface="Arial"/>
              </a:rPr>
              <a:t> Value Stream owner </a:t>
            </a:r>
            <a:r>
              <a:rPr lang="en-US" sz="1600" dirty="0">
                <a:solidFill>
                  <a:srgbClr val="666666"/>
                </a:solidFill>
                <a:latin typeface="Arial"/>
              </a:rPr>
              <a:t>is assigned the  </a:t>
            </a:r>
            <a:r>
              <a:rPr lang="en-US" sz="1600" b="0" i="0" u="none" strike="noStrike" dirty="0">
                <a:solidFill>
                  <a:srgbClr val="666666"/>
                </a:solidFill>
                <a:latin typeface="Arial"/>
              </a:rPr>
              <a:t>responsibility for implementation, tracking via local plant methods. (exp. PIM,..)</a:t>
            </a:r>
            <a:r>
              <a:rPr lang="en-US" sz="1600" b="0" i="0" dirty="0">
                <a:latin typeface="Arial"/>
              </a:rPr>
              <a:t>​</a:t>
            </a:r>
            <a:br>
              <a:rPr lang="en-US" sz="1600" dirty="0">
                <a:latin typeface="Arial"/>
              </a:rPr>
            </a:br>
            <a:r>
              <a:rPr lang="en-US" sz="1600" b="0" i="0" u="none" strike="noStrike" dirty="0">
                <a:solidFill>
                  <a:srgbClr val="666666"/>
                </a:solidFill>
                <a:latin typeface="Arial"/>
              </a:rPr>
              <a:t>- </a:t>
            </a:r>
            <a:r>
              <a:rPr lang="en-US" sz="1600" dirty="0">
                <a:solidFill>
                  <a:srgbClr val="666666"/>
                </a:solidFill>
                <a:latin typeface="Arial"/>
              </a:rPr>
              <a:t>External</a:t>
            </a:r>
            <a:r>
              <a:rPr lang="en-US" sz="1600" b="0" i="0" u="none" strike="noStrike" dirty="0">
                <a:solidFill>
                  <a:srgbClr val="666666"/>
                </a:solidFill>
                <a:latin typeface="Arial"/>
              </a:rPr>
              <a:t>, </a:t>
            </a:r>
            <a:r>
              <a:rPr lang="en-US" sz="1600" dirty="0">
                <a:solidFill>
                  <a:srgbClr val="666666"/>
                </a:solidFill>
                <a:latin typeface="Arial"/>
              </a:rPr>
              <a:t>the</a:t>
            </a:r>
            <a:r>
              <a:rPr lang="en-US" sz="1600" b="0" i="0" u="none" strike="noStrike" dirty="0">
                <a:solidFill>
                  <a:srgbClr val="666666"/>
                </a:solidFill>
                <a:latin typeface="Arial"/>
              </a:rPr>
              <a:t> Quality Manager will submit the potential read across actions to the regional quality leader for review and disposition.</a:t>
            </a:r>
            <a:r>
              <a:rPr lang="en-US" sz="1600" b="0" i="0" dirty="0">
                <a:latin typeface="Arial"/>
              </a:rPr>
              <a:t>​</a:t>
            </a:r>
            <a:endParaRPr lang="en-US" sz="1600" dirty="0">
              <a:latin typeface="Arial"/>
              <a:cs typeface="Arial"/>
            </a:endParaRPr>
          </a:p>
          <a:p>
            <a:pPr lvl="1"/>
            <a:r>
              <a:rPr lang="en-US" sz="1800" dirty="0">
                <a:latin typeface="Arial"/>
                <a:cs typeface="Arial"/>
              </a:rPr>
              <a:t>FMEA tool is used for know-how management on failure modes, for future risk assessments . Connection is made between master FMEA's </a:t>
            </a:r>
            <a:r>
              <a:rPr lang="en-US" sz="1800" dirty="0">
                <a:latin typeface="Arial"/>
              </a:rPr>
              <a:t>and consolidated lessons Learned for main failure modes. </a:t>
            </a:r>
            <a:r>
              <a:rPr lang="en-US" sz="1600" b="0" i="0" dirty="0">
                <a:latin typeface="Arial"/>
              </a:rPr>
              <a:t>​</a:t>
            </a:r>
            <a:endParaRPr lang="en-US" sz="1600" b="0" i="0" dirty="0">
              <a:latin typeface="Arial"/>
              <a:cs typeface="Arial"/>
            </a:endParaRPr>
          </a:p>
          <a:p>
            <a:pPr lvl="1" algn="l" rtl="0">
              <a:buChar char="•"/>
            </a:pPr>
            <a:endParaRPr lang="en-US" sz="1600" b="0" i="0" dirty="0">
              <a:latin typeface="Arial"/>
              <a:ea typeface="Arial"/>
              <a:cs typeface="Arial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CFBFF3-FC55-4A79-BE9A-2D0C416066FE}"/>
              </a:ext>
            </a:extLst>
          </p:cNvPr>
          <p:cNvGrpSpPr/>
          <p:nvPr/>
        </p:nvGrpSpPr>
        <p:grpSpPr>
          <a:xfrm>
            <a:off x="106219" y="6175249"/>
            <a:ext cx="1230284" cy="664721"/>
            <a:chOff x="8407400" y="5845092"/>
            <a:chExt cx="1289135" cy="672559"/>
          </a:xfrm>
        </p:grpSpPr>
        <p:pic>
          <p:nvPicPr>
            <p:cNvPr id="9" name="Graphic 8" descr="List">
              <a:hlinkClick r:id="rId3" action="ppaction://hlinksldjump"/>
              <a:extLst>
                <a:ext uri="{FF2B5EF4-FFF2-40B4-BE49-F238E27FC236}">
                  <a16:creationId xmlns:a16="http://schemas.microsoft.com/office/drawing/2014/main" id="{8D8A0363-AECF-4BF0-BF98-5B2706BE1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596998-4842-4A3C-A627-8FFF655A6F77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11" name="Picture 10">
            <a:hlinkClick r:id="rId6" action="ppaction://hlinksldjump"/>
            <a:extLst>
              <a:ext uri="{FF2B5EF4-FFF2-40B4-BE49-F238E27FC236}">
                <a16:creationId xmlns:a16="http://schemas.microsoft.com/office/drawing/2014/main" id="{873777DC-A0B5-4A77-96B8-05629B040B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29208" y="6010937"/>
            <a:ext cx="1508690" cy="7177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BDDFC6-36C3-4C3B-B038-508A029B14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7383" y="800139"/>
            <a:ext cx="3586938" cy="4337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CE373E8-E0A3-4CA4-BA2A-0CE8AEFA42CA}"/>
              </a:ext>
            </a:extLst>
          </p:cNvPr>
          <p:cNvSpPr/>
          <p:nvPr/>
        </p:nvSpPr>
        <p:spPr>
          <a:xfrm>
            <a:off x="8342801" y="5315868"/>
            <a:ext cx="36330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>
                <a:hlinkClick r:id="rId2"/>
              </a:rPr>
              <a:t>TEC-1054</a:t>
            </a:r>
            <a:r>
              <a:rPr lang="en-GB" sz="1400" i="1" dirty="0"/>
              <a:t> document describes comprehensive audit methodology to assess the quality of the 8D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3BC30E-96D4-4667-BFFC-A5C51A1082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08799" y="5294847"/>
            <a:ext cx="503323" cy="50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800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6D882-E1E9-43C1-9925-8D6CDACE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59" y="192976"/>
            <a:ext cx="9829800" cy="457200"/>
          </a:xfrm>
        </p:spPr>
        <p:txBody>
          <a:bodyPr/>
          <a:lstStyle/>
          <a:p>
            <a:r>
              <a:rPr lang="en-GB"/>
              <a:t>5. Fast Response Best Practice Examples </a:t>
            </a:r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4D10AF8-D063-43AB-BF42-382082DB0C3D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 rotWithShape="1">
          <a:blip r:embed="rId2"/>
          <a:srcRect r="35269"/>
          <a:stretch/>
        </p:blipFill>
        <p:spPr>
          <a:xfrm>
            <a:off x="4165807" y="4194922"/>
            <a:ext cx="2876685" cy="1067801"/>
          </a:xfrm>
        </p:spPr>
      </p:pic>
      <p:pic>
        <p:nvPicPr>
          <p:cNvPr id="10" name="Picture 10" descr="A close up of a map&#10;&#10;Description generated with high confidence">
            <a:extLst>
              <a:ext uri="{FF2B5EF4-FFF2-40B4-BE49-F238E27FC236}">
                <a16:creationId xmlns:a16="http://schemas.microsoft.com/office/drawing/2014/main" id="{EF4AC14E-2F2B-4185-86C1-D11951386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229" y="3677279"/>
            <a:ext cx="2700101" cy="21930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FDA2A7-3F6F-4C51-9FE5-E3B12FFE1700}"/>
              </a:ext>
            </a:extLst>
          </p:cNvPr>
          <p:cNvSpPr txBox="1"/>
          <p:nvPr/>
        </p:nvSpPr>
        <p:spPr>
          <a:xfrm>
            <a:off x="7735691" y="2860774"/>
            <a:ext cx="287318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Consolidated lessons Learned on occurrence and non-detection, related to a specific failure mode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1BAFB4-DE47-449D-892E-4E4C39B11B04}"/>
              </a:ext>
            </a:extLst>
          </p:cNvPr>
          <p:cNvSpPr txBox="1"/>
          <p:nvPr/>
        </p:nvSpPr>
        <p:spPr>
          <a:xfrm>
            <a:off x="874403" y="5822724"/>
            <a:ext cx="267228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Integration</a:t>
            </a:r>
            <a:r>
              <a:rPr lang="en-US" sz="1600"/>
              <a:t> in master FMEA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78D79-925F-4ADD-8EB5-784E8D22C58A}"/>
              </a:ext>
            </a:extLst>
          </p:cNvPr>
          <p:cNvSpPr txBox="1"/>
          <p:nvPr/>
        </p:nvSpPr>
        <p:spPr>
          <a:xfrm>
            <a:off x="4553654" y="5513418"/>
            <a:ext cx="258723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cs typeface="Arial"/>
              </a:rPr>
              <a:t>Read Across through SDP repository</a:t>
            </a:r>
            <a:endParaRPr 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D1F050-7C35-47ED-8D7B-414059FE2C65}"/>
              </a:ext>
            </a:extLst>
          </p:cNvPr>
          <p:cNvSpPr txBox="1"/>
          <p:nvPr/>
        </p:nvSpPr>
        <p:spPr>
          <a:xfrm>
            <a:off x="1321779" y="3209785"/>
            <a:ext cx="215681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PPSR in Techs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BEF70E-7DED-4D9C-B94D-08CF000E3C9E}"/>
              </a:ext>
            </a:extLst>
          </p:cNvPr>
          <p:cNvSpPr txBox="1"/>
          <p:nvPr/>
        </p:nvSpPr>
        <p:spPr>
          <a:xfrm>
            <a:off x="4511487" y="2970452"/>
            <a:ext cx="223152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Techs Fast Response Dashboard tracking </a:t>
            </a:r>
            <a:endParaRPr lang="en-US" sz="1600"/>
          </a:p>
        </p:txBody>
      </p:sp>
      <p:pic>
        <p:nvPicPr>
          <p:cNvPr id="3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B28AEB-14D1-4917-98E3-75F2B810B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026" y="1284803"/>
            <a:ext cx="2085788" cy="1824590"/>
          </a:xfrm>
          <a:prstGeom prst="rect">
            <a:avLst/>
          </a:prstGeom>
        </p:spPr>
      </p:pic>
      <p:pic>
        <p:nvPicPr>
          <p:cNvPr id="16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B22D847-5C14-4179-B822-C96C6F0F8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1983" y="1413519"/>
            <a:ext cx="2929965" cy="13508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50BBDF5-25FD-405F-8962-E826EEAF6513}"/>
              </a:ext>
            </a:extLst>
          </p:cNvPr>
          <p:cNvSpPr/>
          <p:nvPr/>
        </p:nvSpPr>
        <p:spPr>
          <a:xfrm>
            <a:off x="7423971" y="1186179"/>
            <a:ext cx="3137647" cy="24230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C3D670-EFB8-428B-97E3-70425D68F3CB}"/>
              </a:ext>
            </a:extLst>
          </p:cNvPr>
          <p:cNvSpPr/>
          <p:nvPr/>
        </p:nvSpPr>
        <p:spPr>
          <a:xfrm>
            <a:off x="609301" y="3754119"/>
            <a:ext cx="3137647" cy="24230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6E1200-591C-4B57-8CE5-F7202F5C818B}"/>
              </a:ext>
            </a:extLst>
          </p:cNvPr>
          <p:cNvSpPr/>
          <p:nvPr/>
        </p:nvSpPr>
        <p:spPr>
          <a:xfrm>
            <a:off x="4020820" y="3754119"/>
            <a:ext cx="3130476" cy="242301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096DB7-5B89-4F98-A0EB-D17FD2CFF996}"/>
              </a:ext>
            </a:extLst>
          </p:cNvPr>
          <p:cNvSpPr/>
          <p:nvPr/>
        </p:nvSpPr>
        <p:spPr>
          <a:xfrm>
            <a:off x="604071" y="1183340"/>
            <a:ext cx="3137646" cy="242046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F18322-F66B-45EE-BEFE-28A230460426}"/>
              </a:ext>
            </a:extLst>
          </p:cNvPr>
          <p:cNvSpPr/>
          <p:nvPr/>
        </p:nvSpPr>
        <p:spPr>
          <a:xfrm>
            <a:off x="4015440" y="1190960"/>
            <a:ext cx="3137646" cy="242046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A7211B-3DED-4C74-BECB-AE9D927F5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5518" y="1304678"/>
            <a:ext cx="2847788" cy="161899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0D87774-2CCB-4B0C-B563-5410525B133D}"/>
              </a:ext>
            </a:extLst>
          </p:cNvPr>
          <p:cNvGrpSpPr/>
          <p:nvPr/>
        </p:nvGrpSpPr>
        <p:grpSpPr>
          <a:xfrm>
            <a:off x="106219" y="6175249"/>
            <a:ext cx="1230284" cy="664721"/>
            <a:chOff x="8407400" y="5845092"/>
            <a:chExt cx="1289135" cy="672559"/>
          </a:xfrm>
        </p:grpSpPr>
        <p:pic>
          <p:nvPicPr>
            <p:cNvPr id="27" name="Graphic 26" descr="List">
              <a:hlinkClick r:id="rId7" action="ppaction://hlinksldjump"/>
              <a:extLst>
                <a:ext uri="{FF2B5EF4-FFF2-40B4-BE49-F238E27FC236}">
                  <a16:creationId xmlns:a16="http://schemas.microsoft.com/office/drawing/2014/main" id="{136F3664-7DCD-4CA1-B93F-11778027E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6C2160F-4C5F-4A16-AEC3-4FFFE5823FE0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29" name="Picture 28">
            <a:hlinkClick r:id="rId10" action="ppaction://hlinksldjump"/>
            <a:extLst>
              <a:ext uri="{FF2B5EF4-FFF2-40B4-BE49-F238E27FC236}">
                <a16:creationId xmlns:a16="http://schemas.microsoft.com/office/drawing/2014/main" id="{713086DB-D43C-44CF-B047-F15D2EEE88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29208" y="6010937"/>
            <a:ext cx="1508690" cy="7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16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C3CB6-15FE-44CC-8402-2C6924E8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130" y="1519310"/>
            <a:ext cx="6988228" cy="40245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61D7C-A265-4BB0-981F-B8C71BD12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81" y="164753"/>
            <a:ext cx="9829800" cy="457200"/>
          </a:xfrm>
        </p:spPr>
        <p:txBody>
          <a:bodyPr/>
          <a:lstStyle/>
          <a:p>
            <a:r>
              <a:rPr lang="en-GB"/>
              <a:t> 6. Access to Shared Best Practices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30E3E94-8A99-4089-8DA5-1B8FCB4573DB}"/>
              </a:ext>
            </a:extLst>
          </p:cNvPr>
          <p:cNvSpPr/>
          <p:nvPr/>
        </p:nvSpPr>
        <p:spPr>
          <a:xfrm>
            <a:off x="3754705" y="5644308"/>
            <a:ext cx="2551346" cy="673189"/>
          </a:xfrm>
          <a:prstGeom prst="wedgeRectCallout">
            <a:avLst>
              <a:gd name="adj1" fmla="val 22144"/>
              <a:gd name="adj2" fmla="val -77673"/>
            </a:avLst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hlinkClick r:id="rId3"/>
              </a:rPr>
              <a:t>Click here to search for Fast Response SDPs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5ABF24-023B-4775-8BCF-D2803AA27DA6}"/>
              </a:ext>
            </a:extLst>
          </p:cNvPr>
          <p:cNvGrpSpPr/>
          <p:nvPr/>
        </p:nvGrpSpPr>
        <p:grpSpPr>
          <a:xfrm>
            <a:off x="106219" y="6175249"/>
            <a:ext cx="1230284" cy="664721"/>
            <a:chOff x="8407400" y="5845092"/>
            <a:chExt cx="1289135" cy="672559"/>
          </a:xfrm>
        </p:grpSpPr>
        <p:pic>
          <p:nvPicPr>
            <p:cNvPr id="15" name="Graphic 14" descr="List">
              <a:hlinkClick r:id="rId4" action="ppaction://hlinksldjump"/>
              <a:extLst>
                <a:ext uri="{FF2B5EF4-FFF2-40B4-BE49-F238E27FC236}">
                  <a16:creationId xmlns:a16="http://schemas.microsoft.com/office/drawing/2014/main" id="{E884331A-48D8-4809-8298-29A8B2E1C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4F40A7-8A5B-4075-B442-FFD3BC6C32B9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17" name="Picture 16">
            <a:hlinkClick r:id="rId7" action="ppaction://hlinksldjump"/>
            <a:extLst>
              <a:ext uri="{FF2B5EF4-FFF2-40B4-BE49-F238E27FC236}">
                <a16:creationId xmlns:a16="http://schemas.microsoft.com/office/drawing/2014/main" id="{AAB75CAB-2904-4CB5-B3A9-6930E77EB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9208" y="6010937"/>
            <a:ext cx="1508690" cy="7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82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95FA48-BBE1-4738-B070-9A8D28CAD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GB"/>
            </a:br>
            <a:r>
              <a:rPr lang="en-GB"/>
              <a:t>QMS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7293B78-A754-4EF7-873B-BD516E25D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345" y="4591483"/>
            <a:ext cx="4133088" cy="124358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 sz="1600" b="1" i="1"/>
              <a:t>The basis for analysing customer requirements, defining the processes that contribute to the achievement of a product or service that is acceptable to the customer, and provisions for keeping these processes in control. </a:t>
            </a:r>
            <a:endParaRPr lang="en-US" sz="160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C78EC64-6DC9-4F97-8B5C-A8AD8E42D722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/>
          </a:p>
        </p:txBody>
      </p:sp>
      <p:pic>
        <p:nvPicPr>
          <p:cNvPr id="9" name="Picture 8">
            <a:hlinkClick r:id="rId2" action="ppaction://hlinksldjump"/>
            <a:extLst>
              <a:ext uri="{FF2B5EF4-FFF2-40B4-BE49-F238E27FC236}">
                <a16:creationId xmlns:a16="http://schemas.microsoft.com/office/drawing/2014/main" id="{2B2D35E7-421B-43D6-8499-DBEEE9326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4037" y="5743521"/>
            <a:ext cx="1508690" cy="717782"/>
          </a:xfrm>
          <a:prstGeom prst="rect">
            <a:avLst/>
          </a:prstGeom>
        </p:spPr>
      </p:pic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5628D1-44EB-4DB2-B735-38F894696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349" y="989397"/>
            <a:ext cx="5760792" cy="402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27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CE8901-5E54-4A6D-A8CB-D333F4CB211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5843" y="1881080"/>
            <a:ext cx="8214015" cy="452832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 dirty="0">
                <a:ea typeface="+mn-lt"/>
                <a:cs typeface="+mn-lt"/>
              </a:rPr>
              <a:t>Expectations and requirements are written in the corporate document  </a:t>
            </a:r>
            <a:r>
              <a:rPr lang="en-GB" dirty="0">
                <a:ea typeface="+mn-lt"/>
                <a:cs typeface="+mn-lt"/>
                <a:hlinkClick r:id="rId5" tooltip="Click here to access the TEC-1000 Document"/>
              </a:rPr>
              <a:t>TEC-1000</a:t>
            </a:r>
            <a:r>
              <a:rPr lang="en-GB" dirty="0">
                <a:ea typeface="+mn-lt"/>
                <a:cs typeface="+mn-lt"/>
              </a:rPr>
              <a:t> .</a:t>
            </a:r>
          </a:p>
          <a:p>
            <a:pPr marL="342900" indent="-285750">
              <a:buFont typeface="Arial" panose="020B0604020202020204" pitchFamily="34" charset="0"/>
              <a:buChar char="•"/>
            </a:pPr>
            <a:r>
              <a:rPr lang="en-GB" sz="1800" dirty="0">
                <a:ea typeface="+mn-lt"/>
                <a:cs typeface="+mn-lt"/>
              </a:rPr>
              <a:t>QMS is a fundamental element of TEOA.</a:t>
            </a:r>
          </a:p>
          <a:p>
            <a:pPr marL="342900" indent="-285750">
              <a:buFont typeface="Arial" panose="020B0604020202020204" pitchFamily="34" charset="0"/>
              <a:buChar char="•"/>
            </a:pPr>
            <a:r>
              <a:rPr lang="en-GB" sz="1800" dirty="0">
                <a:cs typeface="Arial"/>
              </a:rPr>
              <a:t>QMS is a process-based management system, that combines the requirements from the customer and interested parties in the different steps in the process flow between customer requirements and sustained delivery. </a:t>
            </a:r>
            <a:endParaRPr lang="en-GB" dirty="0">
              <a:cs typeface="Arial"/>
            </a:endParaRPr>
          </a:p>
          <a:p>
            <a:pPr marL="342900" indent="-285750">
              <a:buFont typeface="Arial" panose="020B0604020202020204" pitchFamily="34" charset="0"/>
              <a:buChar char="•"/>
            </a:pPr>
            <a:r>
              <a:rPr lang="en-GB" sz="1800" dirty="0">
                <a:cs typeface="Arial"/>
              </a:rPr>
              <a:t>It shows expectations, sequence and interaction for each of the different steps in the flow.</a:t>
            </a:r>
          </a:p>
          <a:p>
            <a:pPr marL="342900" indent="-285750">
              <a:buFont typeface="Arial" panose="020B0604020202020204" pitchFamily="34" charset="0"/>
              <a:buChar char="•"/>
            </a:pPr>
            <a:r>
              <a:rPr lang="en-GB" sz="1800" dirty="0">
                <a:cs typeface="Arial"/>
              </a:rPr>
              <a:t>Applicable quality management system processes include order entry, design and development engineering, purchasing, production, warehousing, calibration, receiving inspection, and shipping.</a:t>
            </a:r>
            <a:endParaRPr lang="en-GB" sz="1800" dirty="0">
              <a:ea typeface="+mn-lt"/>
              <a:cs typeface="+mn-lt"/>
            </a:endParaRPr>
          </a:p>
          <a:p>
            <a:pPr marL="342900" indent="-285750">
              <a:buFont typeface="Arial" panose="020B0604020202020204" pitchFamily="34" charset="0"/>
              <a:buChar char="•"/>
            </a:pPr>
            <a:r>
              <a:rPr lang="en-GB" sz="1800" dirty="0">
                <a:cs typeface="Arial"/>
              </a:rPr>
              <a:t>Equally included are International industry standards and regulations as applicable to the BU.</a:t>
            </a:r>
          </a:p>
        </p:txBody>
      </p:sp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DBA96FB5-41D0-42FC-B139-E18A363823C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874586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Folie" r:id="rId6" imgW="306" imgH="306" progId="TCLayout.ActiveDocument.1">
                  <p:embed/>
                </p:oleObj>
              </mc:Choice>
              <mc:Fallback>
                <p:oleObj name="think-cell Folie" r:id="rId6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DBA96FB5-41D0-42FC-B139-E18A363823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D90012EB-7B29-45DC-B91D-AB1890641F5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GB" sz="2800" b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0B4ADF-CEFB-40EB-8039-7E47DA62E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9" y="212475"/>
            <a:ext cx="9829800" cy="457200"/>
          </a:xfrm>
        </p:spPr>
        <p:txBody>
          <a:bodyPr/>
          <a:lstStyle/>
          <a:p>
            <a:r>
              <a:rPr lang="en-GB" dirty="0"/>
              <a:t>1. QMS Definition</a:t>
            </a:r>
          </a:p>
        </p:txBody>
      </p:sp>
      <p:pic>
        <p:nvPicPr>
          <p:cNvPr id="14" name="Picture 13">
            <a:hlinkClick r:id="rId8" action="ppaction://hlinksldjump"/>
            <a:extLst>
              <a:ext uri="{FF2B5EF4-FFF2-40B4-BE49-F238E27FC236}">
                <a16:creationId xmlns:a16="http://schemas.microsoft.com/office/drawing/2014/main" id="{74FDF158-8BD0-4A9A-A03D-4FFF3CE58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9208" y="6104436"/>
            <a:ext cx="1508690" cy="7177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41E1B4-6CBA-455F-AFBB-FBDC249A35FF}"/>
              </a:ext>
            </a:extLst>
          </p:cNvPr>
          <p:cNvSpPr/>
          <p:nvPr/>
        </p:nvSpPr>
        <p:spPr>
          <a:xfrm>
            <a:off x="514349" y="741770"/>
            <a:ext cx="112730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</a:t>
            </a:r>
            <a:r>
              <a:rPr lang="en-GB" b="1" dirty="0"/>
              <a:t>TE Quality Management System</a:t>
            </a:r>
            <a:r>
              <a:rPr lang="en-GB" dirty="0"/>
              <a:t> provides the basis for </a:t>
            </a:r>
            <a:r>
              <a:rPr lang="en-GB" b="1" dirty="0"/>
              <a:t>analysing customer requirements</a:t>
            </a:r>
            <a:r>
              <a:rPr lang="en-GB" dirty="0"/>
              <a:t>, defining the processes that contribute to the achievement of a product or service that is acceptable to the customer, and provisions for keeping these processes in control.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8374CC-4B55-485C-9D27-93E7BEA6AF15}"/>
              </a:ext>
            </a:extLst>
          </p:cNvPr>
          <p:cNvSpPr/>
          <p:nvPr/>
        </p:nvSpPr>
        <p:spPr>
          <a:xfrm>
            <a:off x="9497849" y="3433251"/>
            <a:ext cx="25849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ea typeface="+mn-lt"/>
                <a:cs typeface="+mn-lt"/>
              </a:rPr>
              <a:t>Refer to </a:t>
            </a:r>
            <a:r>
              <a:rPr lang="en-GB" dirty="0">
                <a:ea typeface="+mn-lt"/>
                <a:cs typeface="+mn-lt"/>
                <a:hlinkClick r:id="rId5" tooltip="Click here to access the TEC-1000 Document"/>
              </a:rPr>
              <a:t>TEC-1000</a:t>
            </a:r>
            <a:r>
              <a:rPr lang="en-GB" dirty="0">
                <a:ea typeface="+mn-lt"/>
                <a:cs typeface="+mn-lt"/>
              </a:rPr>
              <a:t> for details regarding QMS.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EDF5B7-4DE8-41F5-BE5D-192B283262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4526" y="3451815"/>
            <a:ext cx="503323" cy="5033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7724C8-9616-4CC4-8A29-E8A2CBA388C9}"/>
              </a:ext>
            </a:extLst>
          </p:cNvPr>
          <p:cNvSpPr txBox="1"/>
          <p:nvPr/>
        </p:nvSpPr>
        <p:spPr>
          <a:xfrm>
            <a:off x="9438871" y="4869840"/>
            <a:ext cx="2813114" cy="132343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i="1"/>
            </a:lvl1pPr>
          </a:lstStyle>
          <a:p>
            <a:r>
              <a:rPr lang="en-GB" dirty="0"/>
              <a:t>Additional training on LEARN@TE </a:t>
            </a:r>
            <a:r>
              <a:rPr lang="en-GB" i="0" dirty="0">
                <a:hlinkClick r:id="rId11"/>
              </a:rPr>
              <a:t>Global Quality Management System (QMS)-An Introduction</a:t>
            </a:r>
            <a:endParaRPr lang="en-GB" i="0" dirty="0">
              <a:hlinkClick r:id="rId12"/>
            </a:endParaRPr>
          </a:p>
          <a:p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DA76386-A822-4893-B288-D8733E4AA0E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97849" y="4321648"/>
            <a:ext cx="2027151" cy="5474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0AA8BBD-FC90-41D4-9765-AD3024092B5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4526" y="4868334"/>
            <a:ext cx="503323" cy="5033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7163C4-94C9-43EA-A5B3-71CF483A39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58721" y="1477526"/>
            <a:ext cx="1457671" cy="1887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251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701CA3C-A915-4011-B4A2-8AAB2ACBC7A6}"/>
              </a:ext>
            </a:extLst>
          </p:cNvPr>
          <p:cNvSpPr/>
          <p:nvPr/>
        </p:nvSpPr>
        <p:spPr>
          <a:xfrm rot="16200000">
            <a:off x="-34164" y="1894448"/>
            <a:ext cx="2922535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600" dirty="0"/>
              <a:t>Cycles of Improvement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C95C35-BAA1-4914-90A3-613D7F4AFC70}"/>
              </a:ext>
            </a:extLst>
          </p:cNvPr>
          <p:cNvSpPr/>
          <p:nvPr/>
        </p:nvSpPr>
        <p:spPr>
          <a:xfrm>
            <a:off x="1687439" y="602458"/>
            <a:ext cx="7535040" cy="564545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DDCEED-361C-4BB5-B265-C4B46F2CC9A4}"/>
              </a:ext>
            </a:extLst>
          </p:cNvPr>
          <p:cNvSpPr/>
          <p:nvPr/>
        </p:nvSpPr>
        <p:spPr>
          <a:xfrm>
            <a:off x="1687048" y="3564394"/>
            <a:ext cx="3248839" cy="265018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B8ECF-EF1C-4680-A60F-15241181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53" y="70950"/>
            <a:ext cx="9829800" cy="457200"/>
          </a:xfrm>
        </p:spPr>
        <p:txBody>
          <a:bodyPr/>
          <a:lstStyle/>
          <a:p>
            <a:r>
              <a:rPr lang="en-GB" dirty="0"/>
              <a:t>Quality Foundations - Improvement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8070D-4187-41D8-BFCA-33E70B1ABB2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482817" y="767018"/>
            <a:ext cx="2420611" cy="2453587"/>
          </a:xfrm>
        </p:spPr>
        <p:txBody>
          <a:bodyPr/>
          <a:lstStyle/>
          <a:p>
            <a:r>
              <a:rPr lang="en-GB" dirty="0"/>
              <a:t>The cycles surrounding Quality Foundations continue to mature as the site evolves over time.</a:t>
            </a:r>
          </a:p>
          <a:p>
            <a:endParaRPr lang="en-GB" dirty="0"/>
          </a:p>
          <a:p>
            <a:r>
              <a:rPr lang="en-GB" dirty="0"/>
              <a:t>See </a:t>
            </a:r>
            <a:r>
              <a:rPr lang="en-GB" dirty="0">
                <a:hlinkClick r:id="rId2" action="ppaction://hlinksldjump"/>
              </a:rPr>
              <a:t>Diagnostic Questions </a:t>
            </a:r>
            <a:r>
              <a:rPr lang="en-GB" dirty="0"/>
              <a:t>on next page to help understand the sites level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291C2E5-5A14-429A-9564-5D749A6BF02F}"/>
              </a:ext>
            </a:extLst>
          </p:cNvPr>
          <p:cNvGraphicFramePr/>
          <p:nvPr/>
        </p:nvGraphicFramePr>
        <p:xfrm>
          <a:off x="2790075" y="3564394"/>
          <a:ext cx="2698750" cy="163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184D361-1A86-4522-A35E-F8C1D5CFD11F}"/>
              </a:ext>
            </a:extLst>
          </p:cNvPr>
          <p:cNvGraphicFramePr/>
          <p:nvPr/>
        </p:nvGraphicFramePr>
        <p:xfrm>
          <a:off x="4423807" y="2524163"/>
          <a:ext cx="2698750" cy="163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5388FD-63B9-4E84-98AB-B9054EA5FEAB}"/>
              </a:ext>
            </a:extLst>
          </p:cNvPr>
          <p:cNvGraphicFramePr/>
          <p:nvPr/>
        </p:nvGraphicFramePr>
        <p:xfrm>
          <a:off x="5682077" y="1531380"/>
          <a:ext cx="2698750" cy="163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2E32288-2558-4DB9-9BF0-2ABEE6BD8FC8}"/>
              </a:ext>
            </a:extLst>
          </p:cNvPr>
          <p:cNvGraphicFramePr/>
          <p:nvPr/>
        </p:nvGraphicFramePr>
        <p:xfrm>
          <a:off x="6985741" y="556703"/>
          <a:ext cx="2698750" cy="163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1739862F-DC12-4AEF-970B-127EE3D65DDE}"/>
              </a:ext>
            </a:extLst>
          </p:cNvPr>
          <p:cNvSpPr/>
          <p:nvPr/>
        </p:nvSpPr>
        <p:spPr>
          <a:xfrm>
            <a:off x="5397142" y="6214578"/>
            <a:ext cx="689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Time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FD340F-F9C3-40FD-9CBF-F003DA05FF9D}"/>
              </a:ext>
            </a:extLst>
          </p:cNvPr>
          <p:cNvSpPr/>
          <p:nvPr/>
        </p:nvSpPr>
        <p:spPr>
          <a:xfrm rot="16200000">
            <a:off x="-668947" y="3269287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Site Quality Foundations Path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7AC675-7E97-452A-9DFA-FA76282CBCE3}"/>
              </a:ext>
            </a:extLst>
          </p:cNvPr>
          <p:cNvSpPr/>
          <p:nvPr/>
        </p:nvSpPr>
        <p:spPr>
          <a:xfrm>
            <a:off x="1662185" y="4629942"/>
            <a:ext cx="1710409" cy="16184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F74F3A-BC7C-4543-BC51-D590DB1765C3}"/>
              </a:ext>
            </a:extLst>
          </p:cNvPr>
          <p:cNvGraphicFramePr/>
          <p:nvPr/>
        </p:nvGraphicFramePr>
        <p:xfrm>
          <a:off x="1225427" y="4629942"/>
          <a:ext cx="2698750" cy="163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2C86E-D0E1-47B9-9877-60E28AC4B4B8}"/>
              </a:ext>
            </a:extLst>
          </p:cNvPr>
          <p:cNvCxnSpPr>
            <a:cxnSpLocks/>
          </p:cNvCxnSpPr>
          <p:nvPr/>
        </p:nvCxnSpPr>
        <p:spPr>
          <a:xfrm>
            <a:off x="1636932" y="6259994"/>
            <a:ext cx="7585547" cy="18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9E535DD-4EB9-44F1-9819-5EFFF53EAC5C}"/>
              </a:ext>
            </a:extLst>
          </p:cNvPr>
          <p:cNvSpPr/>
          <p:nvPr/>
        </p:nvSpPr>
        <p:spPr>
          <a:xfrm rot="16200000">
            <a:off x="613028" y="5272843"/>
            <a:ext cx="162815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Beginning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48B0E1-5338-45D5-9AC8-2F1C3CE34C32}"/>
              </a:ext>
            </a:extLst>
          </p:cNvPr>
          <p:cNvSpPr/>
          <p:nvPr/>
        </p:nvSpPr>
        <p:spPr>
          <a:xfrm rot="16200000">
            <a:off x="896229" y="3929789"/>
            <a:ext cx="1061751" cy="338554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600" dirty="0"/>
              <a:t>Stabilised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A11616-9FB4-4A3B-A107-49699DDD226A}"/>
              </a:ext>
            </a:extLst>
          </p:cNvPr>
          <p:cNvCxnSpPr>
            <a:cxnSpLocks/>
          </p:cNvCxnSpPr>
          <p:nvPr/>
        </p:nvCxnSpPr>
        <p:spPr>
          <a:xfrm flipV="1">
            <a:off x="1662185" y="528151"/>
            <a:ext cx="0" cy="57337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Warning">
            <a:extLst>
              <a:ext uri="{FF2B5EF4-FFF2-40B4-BE49-F238E27FC236}">
                <a16:creationId xmlns:a16="http://schemas.microsoft.com/office/drawing/2014/main" id="{A4892D2F-FADD-4B47-BCEE-B3E4377DCBB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22479" y="3314607"/>
            <a:ext cx="631265" cy="6312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BC8D7D-C3EC-4B88-9ED8-358252E76559}"/>
              </a:ext>
            </a:extLst>
          </p:cNvPr>
          <p:cNvSpPr txBox="1"/>
          <p:nvPr/>
        </p:nvSpPr>
        <p:spPr>
          <a:xfrm>
            <a:off x="9771389" y="3292537"/>
            <a:ext cx="2370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chemeClr val="accent6"/>
                </a:solidFill>
              </a:rPr>
              <a:t>Note </a:t>
            </a:r>
          </a:p>
          <a:p>
            <a:r>
              <a:rPr lang="en-GB" sz="1600" dirty="0">
                <a:solidFill>
                  <a:schemeClr val="accent6"/>
                </a:solidFill>
              </a:rPr>
              <a:t>There that is no formal Assessment for this tool at Star level 3,4 or 5, however the expectation is for the cycles of Improvement to continue as the site matures.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330DBEC-26AC-47A1-B6B9-902C3F6E56E4}"/>
              </a:ext>
            </a:extLst>
          </p:cNvPr>
          <p:cNvGrpSpPr/>
          <p:nvPr/>
        </p:nvGrpSpPr>
        <p:grpSpPr>
          <a:xfrm>
            <a:off x="106219" y="6175249"/>
            <a:ext cx="1230284" cy="664721"/>
            <a:chOff x="8407400" y="5845092"/>
            <a:chExt cx="1289135" cy="672559"/>
          </a:xfrm>
        </p:grpSpPr>
        <p:pic>
          <p:nvPicPr>
            <p:cNvPr id="25" name="Graphic 24" descr="List">
              <a:hlinkClick r:id="rId30" action="ppaction://hlinksldjump"/>
              <a:extLst>
                <a:ext uri="{FF2B5EF4-FFF2-40B4-BE49-F238E27FC236}">
                  <a16:creationId xmlns:a16="http://schemas.microsoft.com/office/drawing/2014/main" id="{1406B4E8-1931-4161-BCBF-447B66B40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079CE0-CF4A-46F2-BCEF-4B507D06F790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27" name="Picture 26">
            <a:hlinkClick r:id="rId33" action="ppaction://hlinksldjump"/>
            <a:extLst>
              <a:ext uri="{FF2B5EF4-FFF2-40B4-BE49-F238E27FC236}">
                <a16:creationId xmlns:a16="http://schemas.microsoft.com/office/drawing/2014/main" id="{FE3B634A-D580-4E04-BADB-00F4A6C9AE51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0629208" y="6104436"/>
            <a:ext cx="1508690" cy="7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45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BC779-6352-46C3-A58F-2727C1CB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66" y="57765"/>
            <a:ext cx="10574829" cy="590706"/>
          </a:xfrm>
        </p:spPr>
        <p:txBody>
          <a:bodyPr/>
          <a:lstStyle/>
          <a:p>
            <a:r>
              <a:rPr lang="en-GB" dirty="0"/>
              <a:t>Questions to Consider around Quality Foundations  Deployment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58F6D-1CC3-4A2D-904A-48D6405DFFE8}"/>
              </a:ext>
            </a:extLst>
          </p:cNvPr>
          <p:cNvSpPr/>
          <p:nvPr/>
        </p:nvSpPr>
        <p:spPr>
          <a:xfrm>
            <a:off x="1160795" y="2738066"/>
            <a:ext cx="10829437" cy="16066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chemeClr val="tx1"/>
                </a:solidFill>
              </a:rPr>
              <a:t>Is the Shop floor utilizing standardized problem solving tools (PPSR or equivalent)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chemeClr val="tx1"/>
                </a:solidFill>
              </a:rPr>
              <a:t>Are all external customer complaints and repeated intercompany complaints are captured and managed via fast response process?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chemeClr val="tx1"/>
                </a:solidFill>
              </a:rPr>
              <a:t>Is the Fast response board review integrated into the PIM process?	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chemeClr val="tx1"/>
                </a:solidFill>
              </a:rPr>
              <a:t>Are the 8D self evaluations on the FRB board score achieving an average of 70% or higher using the </a:t>
            </a:r>
            <a:r>
              <a:rPr lang="en-GB" sz="14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TEC-1054</a:t>
            </a:r>
            <a:r>
              <a:rPr lang="en-GB" sz="1400" dirty="0">
                <a:solidFill>
                  <a:schemeClr val="tx1"/>
                </a:solidFill>
              </a:rPr>
              <a:t> document?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Is the assessment dashboard in Techs used for continuous improvement on the 8D scoring?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chemeClr val="tx1"/>
                </a:solidFill>
              </a:rPr>
              <a:t>Are read across/lessons learned considered and implemented within the plant where appropriate?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68FE5B-9B04-4961-8BAA-10C37ABE456F}"/>
              </a:ext>
            </a:extLst>
          </p:cNvPr>
          <p:cNvSpPr/>
          <p:nvPr/>
        </p:nvSpPr>
        <p:spPr>
          <a:xfrm>
            <a:off x="1160795" y="1026924"/>
            <a:ext cx="10829437" cy="161864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chemeClr val="bg1"/>
                </a:solidFill>
              </a:rPr>
              <a:t>Have Site leadership teams completed training on Fast Response &amp; QMS?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chemeClr val="bg1"/>
                </a:solidFill>
              </a:rPr>
              <a:t>Have all employees completed SF training to have a understanding of Fast Response and QMS?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chemeClr val="bg1"/>
                </a:solidFill>
              </a:rPr>
              <a:t>Are Customer complaints fulfilling the entrance criteria captured and managed via fast response process TEC-407-1310?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chemeClr val="bg1"/>
                </a:solidFill>
              </a:rPr>
              <a:t>Are all external customer complaints captured and managed via fast response process?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A87E0C-4EEC-44BC-8EF7-0A8D6EEA380C}"/>
              </a:ext>
            </a:extLst>
          </p:cNvPr>
          <p:cNvSpPr/>
          <p:nvPr/>
        </p:nvSpPr>
        <p:spPr>
          <a:xfrm>
            <a:off x="1160795" y="4440382"/>
            <a:ext cx="10829437" cy="16640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The expectation is the cycles of improvements will continue as the site matures.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092586-CDCA-46F0-8329-FED5B48EB68B}"/>
              </a:ext>
            </a:extLst>
          </p:cNvPr>
          <p:cNvSpPr/>
          <p:nvPr/>
        </p:nvSpPr>
        <p:spPr>
          <a:xfrm>
            <a:off x="198467" y="1026924"/>
            <a:ext cx="902098" cy="1618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1"/>
          <a:lstStyle/>
          <a:p>
            <a:pPr algn="ctr"/>
            <a:r>
              <a:rPr lang="en-GB" sz="2400" dirty="0"/>
              <a:t>Beginning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73AC5A-B37A-4BDC-A3AB-7134A21F7340}"/>
              </a:ext>
            </a:extLst>
          </p:cNvPr>
          <p:cNvSpPr/>
          <p:nvPr/>
        </p:nvSpPr>
        <p:spPr>
          <a:xfrm>
            <a:off x="198466" y="4437162"/>
            <a:ext cx="902099" cy="16672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1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Cycles of Improvement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DD495D-6063-4692-B8C9-0FB4A3915680}"/>
              </a:ext>
            </a:extLst>
          </p:cNvPr>
          <p:cNvSpPr/>
          <p:nvPr/>
        </p:nvSpPr>
        <p:spPr>
          <a:xfrm>
            <a:off x="198467" y="2738066"/>
            <a:ext cx="902098" cy="16066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1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Stabilised</a:t>
            </a:r>
          </a:p>
        </p:txBody>
      </p:sp>
      <p:pic>
        <p:nvPicPr>
          <p:cNvPr id="19" name="Picture 18">
            <a:hlinkClick r:id="rId4" action="ppaction://hlinksldjump"/>
            <a:extLst>
              <a:ext uri="{FF2B5EF4-FFF2-40B4-BE49-F238E27FC236}">
                <a16:creationId xmlns:a16="http://schemas.microsoft.com/office/drawing/2014/main" id="{35453CF9-6CE8-4FBD-94F5-421E531C0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9208" y="6104436"/>
            <a:ext cx="1508690" cy="71778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27EDAC98-F3D8-4037-8EB8-A98A31270D5B}"/>
              </a:ext>
            </a:extLst>
          </p:cNvPr>
          <p:cNvGrpSpPr/>
          <p:nvPr/>
        </p:nvGrpSpPr>
        <p:grpSpPr>
          <a:xfrm>
            <a:off x="106219" y="6175249"/>
            <a:ext cx="1230284" cy="664721"/>
            <a:chOff x="8407400" y="5845092"/>
            <a:chExt cx="1289135" cy="672559"/>
          </a:xfrm>
        </p:grpSpPr>
        <p:pic>
          <p:nvPicPr>
            <p:cNvPr id="22" name="Graphic 21" descr="List">
              <a:hlinkClick r:id="rId6" action="ppaction://hlinksldjump"/>
              <a:extLst>
                <a:ext uri="{FF2B5EF4-FFF2-40B4-BE49-F238E27FC236}">
                  <a16:creationId xmlns:a16="http://schemas.microsoft.com/office/drawing/2014/main" id="{C5E2DAAC-7118-430E-A52E-17801ED39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DC135A-BFB5-49D4-88B1-F8303B076248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6076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B8338-15AA-4399-AF76-59E48222E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599" y="162158"/>
            <a:ext cx="9334415" cy="457200"/>
          </a:xfrm>
        </p:spPr>
        <p:txBody>
          <a:bodyPr/>
          <a:lstStyle/>
          <a:p>
            <a:r>
              <a:rPr lang="en-GB"/>
              <a:t>Using the Quality Foundations Playbook – What do the Icons Mean?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44CB2AB-45E6-46B2-9610-197C326EE609}"/>
              </a:ext>
            </a:extLst>
          </p:cNvPr>
          <p:cNvGrpSpPr/>
          <p:nvPr/>
        </p:nvGrpSpPr>
        <p:grpSpPr>
          <a:xfrm>
            <a:off x="35768" y="6193279"/>
            <a:ext cx="1289135" cy="664721"/>
            <a:chOff x="8407400" y="5845092"/>
            <a:chExt cx="1289135" cy="672559"/>
          </a:xfrm>
        </p:grpSpPr>
        <p:pic>
          <p:nvPicPr>
            <p:cNvPr id="119" name="Graphic 118" descr="List">
              <a:hlinkClick r:id="rId3" action="ppaction://hlinksldjump"/>
              <a:extLst>
                <a:ext uri="{FF2B5EF4-FFF2-40B4-BE49-F238E27FC236}">
                  <a16:creationId xmlns:a16="http://schemas.microsoft.com/office/drawing/2014/main" id="{363096E2-6558-4CD8-AFDA-29C8D22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CB66D116-7BDC-41DA-B5FC-5B6BB93DC4A9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F2049703-E345-446E-A609-D9F462C3F8AE}"/>
              </a:ext>
            </a:extLst>
          </p:cNvPr>
          <p:cNvSpPr txBox="1"/>
          <p:nvPr/>
        </p:nvSpPr>
        <p:spPr>
          <a:xfrm>
            <a:off x="1531433" y="5501580"/>
            <a:ext cx="378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Click on the agenda icon to return to the agenda for the current phase 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61C29C5-B17F-4168-94E1-F80E473B264D}"/>
              </a:ext>
            </a:extLst>
          </p:cNvPr>
          <p:cNvSpPr txBox="1"/>
          <p:nvPr/>
        </p:nvSpPr>
        <p:spPr>
          <a:xfrm>
            <a:off x="7311605" y="5685846"/>
            <a:ext cx="2804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Click on the Chart Icon to return to the main page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192F083-1D84-4524-A8C1-40B8EAF9BC47}"/>
              </a:ext>
            </a:extLst>
          </p:cNvPr>
          <p:cNvCxnSpPr>
            <a:cxnSpLocks/>
            <a:stCxn id="124" idx="1"/>
            <a:endCxn id="119" idx="0"/>
          </p:cNvCxnSpPr>
          <p:nvPr/>
        </p:nvCxnSpPr>
        <p:spPr>
          <a:xfrm flipH="1">
            <a:off x="620556" y="5824746"/>
            <a:ext cx="910877" cy="368533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4058E68-B8DE-4901-8C6D-F9F9D548A40F}"/>
              </a:ext>
            </a:extLst>
          </p:cNvPr>
          <p:cNvCxnSpPr>
            <a:cxnSpLocks/>
            <a:stCxn id="125" idx="3"/>
            <a:endCxn id="4" idx="1"/>
          </p:cNvCxnSpPr>
          <p:nvPr/>
        </p:nvCxnSpPr>
        <p:spPr>
          <a:xfrm>
            <a:off x="10115773" y="6009012"/>
            <a:ext cx="432198" cy="120305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EE2B3AB-81A9-4247-BD8E-CF4CFF6C4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715" y="4255502"/>
            <a:ext cx="634039" cy="6340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A7A1CCD-FBD6-4477-B96E-B4BFFD154834}"/>
              </a:ext>
            </a:extLst>
          </p:cNvPr>
          <p:cNvSpPr txBox="1"/>
          <p:nvPr/>
        </p:nvSpPr>
        <p:spPr>
          <a:xfrm>
            <a:off x="1491053" y="3972356"/>
            <a:ext cx="382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Where this Icon is visible refers to a point of information on the subject, linking to additional Playbooks or Training materials for example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9C19D6-C683-4920-82FA-4E20FBBFBBC2}"/>
              </a:ext>
            </a:extLst>
          </p:cNvPr>
          <p:cNvCxnSpPr>
            <a:cxnSpLocks/>
            <a:stCxn id="23" idx="1"/>
            <a:endCxn id="6" idx="3"/>
          </p:cNvCxnSpPr>
          <p:nvPr/>
        </p:nvCxnSpPr>
        <p:spPr>
          <a:xfrm flipH="1">
            <a:off x="1158754" y="4572521"/>
            <a:ext cx="332299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Warning">
            <a:extLst>
              <a:ext uri="{FF2B5EF4-FFF2-40B4-BE49-F238E27FC236}">
                <a16:creationId xmlns:a16="http://schemas.microsoft.com/office/drawing/2014/main" id="{0B3CD08D-A066-4FF4-AF53-8967A35367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4920" y="2776334"/>
            <a:ext cx="631265" cy="63126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B76138D-9D88-4EC1-AF47-2D190B2DD590}"/>
              </a:ext>
            </a:extLst>
          </p:cNvPr>
          <p:cNvSpPr txBox="1"/>
          <p:nvPr/>
        </p:nvSpPr>
        <p:spPr>
          <a:xfrm>
            <a:off x="1634594" y="2768800"/>
            <a:ext cx="3409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Where this Icon is visible refers to a special Note on the subject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8922269-A5C9-4A70-8CE4-81EEFE07A93C}"/>
              </a:ext>
            </a:extLst>
          </p:cNvPr>
          <p:cNvCxnSpPr>
            <a:cxnSpLocks/>
            <a:stCxn id="27" idx="1"/>
            <a:endCxn id="26" idx="3"/>
          </p:cNvCxnSpPr>
          <p:nvPr/>
        </p:nvCxnSpPr>
        <p:spPr>
          <a:xfrm flipH="1">
            <a:off x="1246185" y="3091966"/>
            <a:ext cx="388409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Speech">
            <a:extLst>
              <a:ext uri="{FF2B5EF4-FFF2-40B4-BE49-F238E27FC236}">
                <a16:creationId xmlns:a16="http://schemas.microsoft.com/office/drawing/2014/main" id="{CD055068-16CD-4A06-928D-2B28CB3D25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4920" y="1643972"/>
            <a:ext cx="641150" cy="64115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EB51E87-CC0C-4E81-8151-260D2054E8F2}"/>
              </a:ext>
            </a:extLst>
          </p:cNvPr>
          <p:cNvSpPr txBox="1"/>
          <p:nvPr/>
        </p:nvSpPr>
        <p:spPr>
          <a:xfrm>
            <a:off x="1621980" y="1641488"/>
            <a:ext cx="3409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Where this Icon is visible refers to a Tip / help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346EA8-A1B6-4EBB-B433-501825BB4013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233571" y="1964654"/>
            <a:ext cx="388409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41901F9A-C7EB-4D2A-9BCA-6DF7AD217B63}"/>
              </a:ext>
            </a:extLst>
          </p:cNvPr>
          <p:cNvGrpSpPr/>
          <p:nvPr/>
        </p:nvGrpSpPr>
        <p:grpSpPr>
          <a:xfrm>
            <a:off x="6234545" y="1291243"/>
            <a:ext cx="4655128" cy="2030383"/>
            <a:chOff x="5974080" y="2169179"/>
            <a:chExt cx="6023957" cy="281499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887B1FC-A9D8-4DE4-8F65-9D35F354DC0A}"/>
                </a:ext>
              </a:extLst>
            </p:cNvPr>
            <p:cNvSpPr/>
            <p:nvPr/>
          </p:nvSpPr>
          <p:spPr>
            <a:xfrm>
              <a:off x="5974080" y="3142211"/>
              <a:ext cx="2787535" cy="770313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/>
                <a:t>Quality Foundations</a:t>
              </a:r>
            </a:p>
          </p:txBody>
        </p:sp>
        <p:sp>
          <p:nvSpPr>
            <p:cNvPr id="21" name="Rectangle: Rounded Corners 20">
              <a:hlinkClick r:id="rId11" action="ppaction://hlinksldjump"/>
              <a:extLst>
                <a:ext uri="{FF2B5EF4-FFF2-40B4-BE49-F238E27FC236}">
                  <a16:creationId xmlns:a16="http://schemas.microsoft.com/office/drawing/2014/main" id="{9BDFB940-DAF2-4BBB-9388-E977D5A63E83}"/>
                </a:ext>
              </a:extLst>
            </p:cNvPr>
            <p:cNvSpPr/>
            <p:nvPr/>
          </p:nvSpPr>
          <p:spPr>
            <a:xfrm>
              <a:off x="9210502" y="2169179"/>
              <a:ext cx="2787535" cy="77031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/>
                <a:t>Fast Response</a:t>
              </a:r>
            </a:p>
          </p:txBody>
        </p:sp>
        <p:sp>
          <p:nvSpPr>
            <p:cNvPr id="22" name="Rectangle: Rounded Corners 21">
              <a:hlinkClick r:id="rId12" action="ppaction://hlinksldjump"/>
              <a:extLst>
                <a:ext uri="{FF2B5EF4-FFF2-40B4-BE49-F238E27FC236}">
                  <a16:creationId xmlns:a16="http://schemas.microsoft.com/office/drawing/2014/main" id="{573E100D-1D64-4E1A-86B5-084C41A4153A}"/>
                </a:ext>
              </a:extLst>
            </p:cNvPr>
            <p:cNvSpPr/>
            <p:nvPr/>
          </p:nvSpPr>
          <p:spPr>
            <a:xfrm>
              <a:off x="9143999" y="4213860"/>
              <a:ext cx="2787535" cy="770313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600"/>
                <a:t>QMS</a:t>
              </a:r>
            </a:p>
          </p:txBody>
        </p:sp>
        <p:cxnSp>
          <p:nvCxnSpPr>
            <p:cNvPr id="25" name="Connector: Curved 24">
              <a:extLst>
                <a:ext uri="{FF2B5EF4-FFF2-40B4-BE49-F238E27FC236}">
                  <a16:creationId xmlns:a16="http://schemas.microsoft.com/office/drawing/2014/main" id="{B5FDDFBE-4CA5-4A9E-A0B6-CDC25E21DB44}"/>
                </a:ext>
              </a:extLst>
            </p:cNvPr>
            <p:cNvCxnSpPr>
              <a:cxnSpLocks/>
              <a:stCxn id="20" idx="3"/>
              <a:endCxn id="21" idx="1"/>
            </p:cNvCxnSpPr>
            <p:nvPr/>
          </p:nvCxnSpPr>
          <p:spPr>
            <a:xfrm flipV="1">
              <a:off x="8761615" y="2554336"/>
              <a:ext cx="448887" cy="973032"/>
            </a:xfrm>
            <a:prstGeom prst="curved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Curved 28">
              <a:extLst>
                <a:ext uri="{FF2B5EF4-FFF2-40B4-BE49-F238E27FC236}">
                  <a16:creationId xmlns:a16="http://schemas.microsoft.com/office/drawing/2014/main" id="{86CE1424-694A-485A-8C29-B6E4445790C4}"/>
                </a:ext>
              </a:extLst>
            </p:cNvPr>
            <p:cNvCxnSpPr>
              <a:stCxn id="20" idx="3"/>
              <a:endCxn id="22" idx="1"/>
            </p:cNvCxnSpPr>
            <p:nvPr/>
          </p:nvCxnSpPr>
          <p:spPr>
            <a:xfrm>
              <a:off x="8761615" y="3527368"/>
              <a:ext cx="382384" cy="1071649"/>
            </a:xfrm>
            <a:prstGeom prst="curved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77A0F07-6BB3-4FB3-88E1-A8DF467E4DCE}"/>
              </a:ext>
            </a:extLst>
          </p:cNvPr>
          <p:cNvSpPr txBox="1"/>
          <p:nvPr/>
        </p:nvSpPr>
        <p:spPr>
          <a:xfrm>
            <a:off x="7597265" y="3623570"/>
            <a:ext cx="3918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Click on Buttons to jump to that topic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750CA5B-969B-4545-9062-A96DD0D3AF98}"/>
              </a:ext>
            </a:extLst>
          </p:cNvPr>
          <p:cNvCxnSpPr>
            <a:cxnSpLocks/>
            <a:stCxn id="30" idx="0"/>
            <a:endCxn id="22" idx="2"/>
          </p:cNvCxnSpPr>
          <p:nvPr/>
        </p:nvCxnSpPr>
        <p:spPr>
          <a:xfrm flipV="1">
            <a:off x="9556582" y="3321626"/>
            <a:ext cx="204640" cy="30194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B6CC5B4-0CEC-4096-8404-EC8969B365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47971" y="5769622"/>
            <a:ext cx="1511939" cy="7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89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4D2C6E-7BC0-46EF-B77D-6C2629244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456" y="1638479"/>
            <a:ext cx="4863079" cy="279948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1BEA138-7558-498B-8C34-3972E01F2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15" y="159109"/>
            <a:ext cx="9829800" cy="457200"/>
          </a:xfrm>
        </p:spPr>
        <p:txBody>
          <a:bodyPr/>
          <a:lstStyle/>
          <a:p>
            <a:r>
              <a:rPr lang="en-GB"/>
              <a:t>Quality Foundations Introduction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7654D8-7ACD-49AF-B810-B815F15C077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64638" y="839845"/>
            <a:ext cx="10854906" cy="106706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 sz="2400"/>
              <a:t>Quality Foundations is a tool in the Create Stability section of the TEOA House and is comprised of two sub tools, Fast Response &amp; QMS.</a:t>
            </a:r>
          </a:p>
          <a:p>
            <a:endParaRPr lang="en-GB">
              <a:cs typeface="Arial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BE4572-C3DD-4678-9700-BC85F78FA794}"/>
              </a:ext>
            </a:extLst>
          </p:cNvPr>
          <p:cNvSpPr/>
          <p:nvPr/>
        </p:nvSpPr>
        <p:spPr>
          <a:xfrm>
            <a:off x="4966756" y="4789937"/>
            <a:ext cx="1904308" cy="56687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Quality Foundations</a:t>
            </a:r>
          </a:p>
        </p:txBody>
      </p:sp>
      <p:sp>
        <p:nvSpPr>
          <p:cNvPr id="7" name="Rectangle: Rounded Corners 6">
            <a:hlinkClick r:id="rId4" action="ppaction://hlinksldjump"/>
            <a:extLst>
              <a:ext uri="{FF2B5EF4-FFF2-40B4-BE49-F238E27FC236}">
                <a16:creationId xmlns:a16="http://schemas.microsoft.com/office/drawing/2014/main" id="{BCC2523A-6E29-4C81-A599-19D457D88832}"/>
              </a:ext>
            </a:extLst>
          </p:cNvPr>
          <p:cNvSpPr/>
          <p:nvPr/>
        </p:nvSpPr>
        <p:spPr>
          <a:xfrm>
            <a:off x="7942169" y="4193088"/>
            <a:ext cx="1904308" cy="566878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Fast Response</a:t>
            </a:r>
          </a:p>
        </p:txBody>
      </p:sp>
      <p:sp>
        <p:nvSpPr>
          <p:cNvPr id="9" name="Rectangle: Rounded Corners 8">
            <a:hlinkClick r:id="rId5" action="ppaction://hlinksldjump"/>
            <a:extLst>
              <a:ext uri="{FF2B5EF4-FFF2-40B4-BE49-F238E27FC236}">
                <a16:creationId xmlns:a16="http://schemas.microsoft.com/office/drawing/2014/main" id="{46EC4A61-EE7B-4832-B245-F3CB539729C4}"/>
              </a:ext>
            </a:extLst>
          </p:cNvPr>
          <p:cNvSpPr/>
          <p:nvPr/>
        </p:nvSpPr>
        <p:spPr>
          <a:xfrm>
            <a:off x="7942169" y="5286693"/>
            <a:ext cx="1904308" cy="566878"/>
          </a:xfrm>
          <a:prstGeom prst="roundRect">
            <a:avLst/>
          </a:prstGeom>
          <a:solidFill>
            <a:schemeClr val="tx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/>
              <a:t>QMS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F44942FC-E693-4721-B0FE-6E4A688561C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 flipV="1">
            <a:off x="6871064" y="4476527"/>
            <a:ext cx="1071105" cy="596849"/>
          </a:xfrm>
          <a:prstGeom prst="curved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3E799FA-DE31-4FF1-8019-ED31C4964180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871064" y="5073376"/>
            <a:ext cx="1071105" cy="496756"/>
          </a:xfrm>
          <a:prstGeom prst="curved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107AE41-027F-46BF-940B-D7A67EFB63DD}"/>
              </a:ext>
            </a:extLst>
          </p:cNvPr>
          <p:cNvSpPr/>
          <p:nvPr/>
        </p:nvSpPr>
        <p:spPr>
          <a:xfrm>
            <a:off x="3114743" y="6018155"/>
            <a:ext cx="66302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accent6"/>
                </a:solidFill>
              </a:rPr>
              <a:t>Note: Click on the Buttons above to quickly access the topic</a:t>
            </a:r>
          </a:p>
        </p:txBody>
      </p:sp>
      <p:pic>
        <p:nvPicPr>
          <p:cNvPr id="17" name="Graphic 16" descr="Speech">
            <a:extLst>
              <a:ext uri="{FF2B5EF4-FFF2-40B4-BE49-F238E27FC236}">
                <a16:creationId xmlns:a16="http://schemas.microsoft.com/office/drawing/2014/main" id="{DE38EC93-429C-401C-96B2-96DD3F887B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24593" y="5853571"/>
            <a:ext cx="698500" cy="6985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C95B12-3AE9-4308-9746-38ED4B9CCAF2}"/>
              </a:ext>
            </a:extLst>
          </p:cNvPr>
          <p:cNvCxnSpPr>
            <a:cxnSpLocks/>
          </p:cNvCxnSpPr>
          <p:nvPr/>
        </p:nvCxnSpPr>
        <p:spPr>
          <a:xfrm>
            <a:off x="3858299" y="4325196"/>
            <a:ext cx="2924886" cy="481708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23CC30C-1439-44D2-B598-C53A1C980D4D}"/>
              </a:ext>
            </a:extLst>
          </p:cNvPr>
          <p:cNvCxnSpPr>
            <a:cxnSpLocks/>
          </p:cNvCxnSpPr>
          <p:nvPr/>
        </p:nvCxnSpPr>
        <p:spPr>
          <a:xfrm>
            <a:off x="3115803" y="4430016"/>
            <a:ext cx="1916411" cy="888004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9BB8E6E-7EDE-4F3A-A97E-83D69DA0C2C6}"/>
              </a:ext>
            </a:extLst>
          </p:cNvPr>
          <p:cNvSpPr/>
          <p:nvPr/>
        </p:nvSpPr>
        <p:spPr>
          <a:xfrm>
            <a:off x="3114050" y="4229642"/>
            <a:ext cx="738898" cy="20829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6911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95FA48-BBE1-4738-B070-9A8D28CAD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Fast Response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0C4677F-ADE4-4F1F-B3E3-F2ABFF2952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 i="1">
                <a:ea typeface="+mn-lt"/>
                <a:cs typeface="+mn-lt"/>
              </a:rPr>
              <a:t>A standardized process that focuses on the speed and effectiveness of our response to quality failures or concerns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117760-0A07-4657-9F7F-C6584F903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386" y="1642442"/>
            <a:ext cx="6335685" cy="3573116"/>
          </a:xfrm>
          <a:prstGeom prst="rect">
            <a:avLst/>
          </a:prstGeom>
        </p:spPr>
      </p:pic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E7F8DC12-0E25-457B-9E68-561BC9573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4037" y="5743521"/>
            <a:ext cx="1508690" cy="7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90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A0477781-05C6-4635-A850-F123C601CFB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A0477781-05C6-4635-A850-F123C601CF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 hidden="1">
            <a:extLst>
              <a:ext uri="{FF2B5EF4-FFF2-40B4-BE49-F238E27FC236}">
                <a16:creationId xmlns:a16="http://schemas.microsoft.com/office/drawing/2014/main" id="{335E2A6A-4DB0-4A08-AE8A-55996CF4532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GB" sz="2800" b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605BFB-9DD7-4EE4-94BB-A42D58397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53154" y="877577"/>
            <a:ext cx="5904953" cy="4830422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Definition</a:t>
            </a:r>
            <a:endParaRPr lang="en-US" sz="20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the Purpose</a:t>
            </a:r>
            <a:endParaRPr lang="en-US" sz="20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Why Use it</a:t>
            </a:r>
            <a:endParaRPr lang="en-US" sz="20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Implement Fast Response</a:t>
            </a:r>
            <a:endParaRPr lang="en-US" sz="20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Best Practice Examples </a:t>
            </a:r>
            <a:endParaRPr lang="en-US" sz="20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hlinkClick r:id="rId1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BDP repository on Fast Response</a:t>
            </a:r>
            <a:endParaRPr lang="en-US" sz="20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hlinkClick r:id="rId1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Questions to Consider</a:t>
            </a:r>
            <a:endParaRPr lang="en-US" sz="20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BC577F-832B-45E1-9A3C-2459BBD9A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050" y="278794"/>
            <a:ext cx="9239248" cy="457200"/>
          </a:xfrm>
        </p:spPr>
        <p:txBody>
          <a:bodyPr/>
          <a:lstStyle/>
          <a:p>
            <a:r>
              <a:rPr lang="en-GB"/>
              <a:t>Fast Response Overview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ACB72B-7C19-4913-BAA1-B40AB19D6E0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54501" y="1251634"/>
            <a:ext cx="4267202" cy="4007551"/>
          </a:xfrm>
          <a:solidFill>
            <a:schemeClr val="accent2"/>
          </a:solidFill>
          <a:ln>
            <a:solidFill>
              <a:schemeClr val="tx1"/>
            </a:solidFill>
          </a:ln>
        </p:spPr>
        <p:txBody>
          <a:bodyPr anchor="ctr"/>
          <a:lstStyle/>
          <a:p>
            <a:pPr algn="ctr"/>
            <a:r>
              <a:rPr lang="en-GB" b="1">
                <a:solidFill>
                  <a:schemeClr val="bg1"/>
                </a:solidFill>
              </a:rPr>
              <a:t>In this Playbook: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A </a:t>
            </a:r>
            <a:r>
              <a:rPr lang="en-GB" b="1">
                <a:solidFill>
                  <a:schemeClr val="bg2"/>
                </a:solidFill>
              </a:rPr>
              <a:t>definition </a:t>
            </a:r>
            <a:r>
              <a:rPr lang="en-GB">
                <a:solidFill>
                  <a:schemeClr val="bg1"/>
                </a:solidFill>
              </a:rPr>
              <a:t>of what is Fast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What is the </a:t>
            </a:r>
            <a:r>
              <a:rPr lang="en-GB" b="1">
                <a:solidFill>
                  <a:schemeClr val="bg2"/>
                </a:solidFill>
              </a:rPr>
              <a:t>Purpose</a:t>
            </a:r>
            <a:r>
              <a:rPr lang="en-GB">
                <a:solidFill>
                  <a:schemeClr val="bg1"/>
                </a:solidFill>
              </a:rPr>
              <a:t> of Fast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solidFill>
                  <a:schemeClr val="bg2"/>
                </a:solidFill>
              </a:rPr>
              <a:t>Why use </a:t>
            </a:r>
            <a:r>
              <a:rPr lang="en-GB">
                <a:solidFill>
                  <a:schemeClr val="bg1"/>
                </a:solidFill>
              </a:rPr>
              <a:t>Fast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How to </a:t>
            </a:r>
            <a:r>
              <a:rPr lang="en-GB" b="1">
                <a:solidFill>
                  <a:schemeClr val="bg2"/>
                </a:solidFill>
              </a:rPr>
              <a:t>implement </a:t>
            </a:r>
            <a:r>
              <a:rPr lang="en-GB">
                <a:solidFill>
                  <a:schemeClr val="bg1"/>
                </a:solidFill>
              </a:rPr>
              <a:t>Fast Response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solidFill>
                  <a:schemeClr val="bg2"/>
                </a:solidFill>
              </a:rPr>
              <a:t>Training materials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solidFill>
                  <a:schemeClr val="bg2"/>
                </a:solidFill>
              </a:rPr>
              <a:t>Best practice </a:t>
            </a:r>
            <a:r>
              <a:rPr lang="en-GB">
                <a:solidFill>
                  <a:schemeClr val="bg1"/>
                </a:solidFill>
              </a:rPr>
              <a:t>examples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E4249-E42B-454F-A235-07E41E0F82C6}"/>
              </a:ext>
            </a:extLst>
          </p:cNvPr>
          <p:cNvSpPr/>
          <p:nvPr/>
        </p:nvSpPr>
        <p:spPr>
          <a:xfrm>
            <a:off x="2837352" y="6045290"/>
            <a:ext cx="5968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6"/>
                </a:solidFill>
              </a:rPr>
              <a:t>Note: Click on the links above to quickly access the topic</a:t>
            </a:r>
          </a:p>
        </p:txBody>
      </p:sp>
      <p:pic>
        <p:nvPicPr>
          <p:cNvPr id="11" name="Graphic 10" descr="Speech">
            <a:extLst>
              <a:ext uri="{FF2B5EF4-FFF2-40B4-BE49-F238E27FC236}">
                <a16:creationId xmlns:a16="http://schemas.microsoft.com/office/drawing/2014/main" id="{094B9AD3-0661-4D62-B47A-73A24DADC5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38852" y="5880706"/>
            <a:ext cx="698500" cy="698500"/>
          </a:xfrm>
          <a:prstGeom prst="rect">
            <a:avLst/>
          </a:prstGeom>
        </p:spPr>
      </p:pic>
      <p:pic>
        <p:nvPicPr>
          <p:cNvPr id="8" name="Picture 7">
            <a:hlinkClick r:id="rId16" action="ppaction://hlinksldjump"/>
            <a:extLst>
              <a:ext uri="{FF2B5EF4-FFF2-40B4-BE49-F238E27FC236}">
                <a16:creationId xmlns:a16="http://schemas.microsoft.com/office/drawing/2014/main" id="{E87136EA-B64E-47BE-8087-63721A5AD6A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74037" y="5743521"/>
            <a:ext cx="1508690" cy="7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88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DBA96FB5-41D0-42FC-B139-E18A363823C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2" name="Objekt 1" hidden="1">
                        <a:extLst>
                          <a:ext uri="{FF2B5EF4-FFF2-40B4-BE49-F238E27FC236}">
                            <a16:creationId xmlns:a16="http://schemas.microsoft.com/office/drawing/2014/main" id="{DBA96FB5-41D0-42FC-B139-E18A363823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D90012EB-7B29-45DC-B91D-AB1890641F5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GB" sz="2800" b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E0B4ADF-CEFB-40EB-8039-7E47DA62E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9" y="219489"/>
            <a:ext cx="9829800" cy="457200"/>
          </a:xfrm>
        </p:spPr>
        <p:txBody>
          <a:bodyPr/>
          <a:lstStyle/>
          <a:p>
            <a:r>
              <a:rPr lang="en-GB" dirty="0"/>
              <a:t>1. Fast Response Definition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CE8901-5E54-4A6D-A8CB-D333F4CB211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2998" y="1958849"/>
            <a:ext cx="6106473" cy="4216400"/>
          </a:xfrm>
        </p:spPr>
        <p:txBody>
          <a:bodyPr vert="horz" lIns="0" tIns="0" rIns="0" bIns="0" rtlCol="0" anchor="t">
            <a:noAutofit/>
          </a:bodyPr>
          <a:lstStyle/>
          <a:p>
            <a:pPr marL="285750" indent="-285750">
              <a:buChar char="•"/>
            </a:pPr>
            <a:r>
              <a:rPr lang="en-US" sz="1600" kern="1200" dirty="0">
                <a:ea typeface="+mn-lt"/>
                <a:cs typeface="+mn-lt"/>
              </a:rPr>
              <a:t>It reflects the expected implementation of the TE complaint handling process as described in </a:t>
            </a:r>
            <a:r>
              <a:rPr lang="en-US" sz="1600" b="1" kern="1200" dirty="0">
                <a:ea typeface="+mn-lt"/>
                <a:cs typeface="+mn-lt"/>
                <a:hlinkClick r:id="rId7" tooltip="Click here to access TEC-1002 on DM TEC"/>
              </a:rPr>
              <a:t>TEC-1002</a:t>
            </a:r>
            <a:r>
              <a:rPr lang="en-US" sz="1600" kern="1200" dirty="0">
                <a:ea typeface="+mn-lt"/>
                <a:cs typeface="+mn-lt"/>
                <a:hlinkClick r:id="rId7" tooltip="Click here to access TEC-1002 on DM TEC"/>
              </a:rPr>
              <a:t>.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 sz="1600" kern="1200" dirty="0">
              <a:latin typeface="Arial"/>
              <a:cs typeface="Arial"/>
            </a:endParaRPr>
          </a:p>
          <a:p>
            <a:pPr marL="285750" indent="-285750">
              <a:buChar char="•"/>
            </a:pPr>
            <a:r>
              <a:rPr lang="en-US" sz="1600" kern="1200" dirty="0">
                <a:ea typeface="+mn-lt"/>
                <a:cs typeface="+mn-lt"/>
              </a:rPr>
              <a:t>It has a focus on </a:t>
            </a:r>
            <a:r>
              <a:rPr lang="en-US" sz="1600" b="1" kern="1200" dirty="0">
                <a:ea typeface="+mn-lt"/>
                <a:cs typeface="+mn-lt"/>
              </a:rPr>
              <a:t>shop floor execution</a:t>
            </a:r>
            <a:r>
              <a:rPr lang="en-US" sz="1600" kern="1200" dirty="0">
                <a:ea typeface="+mn-lt"/>
                <a:cs typeface="+mn-lt"/>
              </a:rPr>
              <a:t>, with engagement of </a:t>
            </a:r>
            <a:r>
              <a:rPr lang="en-US" b="1" dirty="0">
                <a:ea typeface="+mn-lt"/>
                <a:cs typeface="+mn-lt"/>
              </a:rPr>
              <a:t>cross-functional teams</a:t>
            </a:r>
            <a:r>
              <a:rPr lang="en-US" sz="1600" b="1" kern="1200" dirty="0">
                <a:ea typeface="+mn-lt"/>
                <a:cs typeface="+mn-lt"/>
              </a:rPr>
              <a:t> </a:t>
            </a:r>
            <a:r>
              <a:rPr lang="en-US" sz="1600" kern="1200" dirty="0">
                <a:ea typeface="+mn-lt"/>
                <a:cs typeface="+mn-lt"/>
              </a:rPr>
              <a:t>throughout the different steps of the process.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It includes the </a:t>
            </a:r>
            <a:r>
              <a:rPr lang="en-US" b="1" dirty="0">
                <a:ea typeface="+mn-lt"/>
                <a:cs typeface="+mn-lt"/>
              </a:rPr>
              <a:t>systemic lessons learned activity</a:t>
            </a:r>
            <a:r>
              <a:rPr lang="en-US" dirty="0">
                <a:ea typeface="+mn-lt"/>
                <a:cs typeface="+mn-lt"/>
              </a:rPr>
              <a:t>, to ensure that defined solutions are sustainably implemented, not only in the area that is subject of the quality occurrence, but also throughout the site and across sites.</a:t>
            </a:r>
            <a:endParaRPr lang="en-US" dirty="0">
              <a:cs typeface="Arial"/>
            </a:endParaRP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It includes in a “next step” the aspect of consolidation of </a:t>
            </a:r>
            <a:r>
              <a:rPr lang="en-US" b="1" dirty="0">
                <a:ea typeface="+mn-lt"/>
                <a:cs typeface="+mn-lt"/>
              </a:rPr>
              <a:t>lessons learned</a:t>
            </a:r>
            <a:r>
              <a:rPr lang="en-US" dirty="0">
                <a:ea typeface="+mn-lt"/>
                <a:cs typeface="+mn-lt"/>
              </a:rPr>
              <a:t> to a specific topic. </a:t>
            </a: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Manage the growing TE expertise on how to avoid failures from occurring and escaping, through use of FMEA and Lessons Learned repository. </a:t>
            </a:r>
            <a:endParaRPr lang="en-US" dirty="0">
              <a:cs typeface="Arial"/>
            </a:endParaRPr>
          </a:p>
          <a:p>
            <a:pPr marL="285750" indent="-285750" algn="l">
              <a:buChar char="•"/>
            </a:pPr>
            <a:endParaRPr lang="en-US" dirty="0">
              <a:solidFill>
                <a:srgbClr val="7F7F7F"/>
              </a:solidFill>
              <a:cs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3A4681-EE59-414F-A9FB-BD9B9FBBF2F8}"/>
              </a:ext>
            </a:extLst>
          </p:cNvPr>
          <p:cNvGrpSpPr/>
          <p:nvPr/>
        </p:nvGrpSpPr>
        <p:grpSpPr>
          <a:xfrm>
            <a:off x="106219" y="6175249"/>
            <a:ext cx="1230284" cy="664721"/>
            <a:chOff x="8407400" y="5845092"/>
            <a:chExt cx="1289135" cy="672559"/>
          </a:xfrm>
        </p:grpSpPr>
        <p:pic>
          <p:nvPicPr>
            <p:cNvPr id="12" name="Graphic 11" descr="List">
              <a:hlinkClick r:id="rId8" action="ppaction://hlinksldjump"/>
              <a:extLst>
                <a:ext uri="{FF2B5EF4-FFF2-40B4-BE49-F238E27FC236}">
                  <a16:creationId xmlns:a16="http://schemas.microsoft.com/office/drawing/2014/main" id="{6DFE6A96-130C-4EA5-918A-115EA704D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749E03E-E781-4E72-93C5-BEC25171C185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10" name="Picture 9">
            <a:hlinkClick r:id="rId11" action="ppaction://hlinksldjump"/>
            <a:extLst>
              <a:ext uri="{FF2B5EF4-FFF2-40B4-BE49-F238E27FC236}">
                <a16:creationId xmlns:a16="http://schemas.microsoft.com/office/drawing/2014/main" id="{8113B4AA-19A0-4537-9C89-2E0BD24FF9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29208" y="6010937"/>
            <a:ext cx="1508690" cy="7177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BB996A-06E2-4A91-BD74-3A3F767005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7542" y="2161929"/>
            <a:ext cx="5212320" cy="24532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1756E7A-3FEF-42A0-A3E6-E3E35BF23CB9}"/>
              </a:ext>
            </a:extLst>
          </p:cNvPr>
          <p:cNvSpPr/>
          <p:nvPr/>
        </p:nvSpPr>
        <p:spPr>
          <a:xfrm>
            <a:off x="664309" y="955655"/>
            <a:ext cx="111397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i="1" dirty="0">
                <a:cs typeface="Arial"/>
              </a:rPr>
              <a:t>A standardized process that focuses on the speed and effectiveness of our response to quality failures or concerns.</a:t>
            </a:r>
            <a:endParaRPr lang="en-US" sz="2400" b="1" dirty="0">
              <a:solidFill>
                <a:srgbClr val="7F7F7F"/>
              </a:solidFill>
              <a:cs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D37803-D5BC-48D7-8599-1A62AD15D5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83921" y="4903895"/>
            <a:ext cx="503323" cy="50332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640040-507D-43C3-876E-DD11D699548D}"/>
              </a:ext>
            </a:extLst>
          </p:cNvPr>
          <p:cNvSpPr/>
          <p:nvPr/>
        </p:nvSpPr>
        <p:spPr>
          <a:xfrm>
            <a:off x="7387244" y="4970890"/>
            <a:ext cx="44709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The template above is the standard Fast Response tracking board 5317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764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9BB9774B-79AE-4977-BDED-A2124737A0F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9BB9774B-79AE-4977-BDED-A2124737A0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 hidden="1">
            <a:extLst>
              <a:ext uri="{FF2B5EF4-FFF2-40B4-BE49-F238E27FC236}">
                <a16:creationId xmlns:a16="http://schemas.microsoft.com/office/drawing/2014/main" id="{7265FB92-1DE8-45E0-8822-DE597E4E9B3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GB" sz="2800" b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7A6D8-32C2-445A-8DBC-A634BB0A4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9" y="219489"/>
            <a:ext cx="9829800" cy="457200"/>
          </a:xfrm>
        </p:spPr>
        <p:txBody>
          <a:bodyPr/>
          <a:lstStyle/>
          <a:p>
            <a:r>
              <a:rPr lang="en-GB" dirty="0"/>
              <a:t>2. What is the Purpose of Fast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751A7-9454-47A8-B1C1-4DBB17EAE70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4349" y="778448"/>
            <a:ext cx="11474895" cy="152637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dirty="0">
                <a:ea typeface="+mn-lt"/>
                <a:cs typeface="+mn-lt"/>
              </a:rPr>
              <a:t>The purpose of Fast Response is to ensure a </a:t>
            </a:r>
            <a:r>
              <a:rPr lang="en-US" sz="2000" b="1" dirty="0">
                <a:ea typeface="+mn-lt"/>
                <a:cs typeface="+mn-lt"/>
              </a:rPr>
              <a:t>timely and effective problem-solving process </a:t>
            </a:r>
            <a:r>
              <a:rPr lang="en-US" sz="2000" dirty="0">
                <a:ea typeface="+mn-lt"/>
                <a:cs typeface="+mn-lt"/>
              </a:rPr>
              <a:t>for identified quality issues. </a:t>
            </a:r>
          </a:p>
          <a:p>
            <a:r>
              <a:rPr lang="en-US" sz="2000" dirty="0">
                <a:ea typeface="+mn-lt"/>
                <a:cs typeface="+mn-lt"/>
              </a:rPr>
              <a:t>This can be triggered from </a:t>
            </a:r>
            <a:r>
              <a:rPr lang="en-US" sz="2000" b="1" dirty="0">
                <a:ea typeface="+mn-lt"/>
                <a:cs typeface="+mn-lt"/>
              </a:rPr>
              <a:t>customer notifications</a:t>
            </a:r>
            <a:r>
              <a:rPr lang="en-US" sz="2000" dirty="0">
                <a:ea typeface="+mn-lt"/>
                <a:cs typeface="+mn-lt"/>
              </a:rPr>
              <a:t>, but equally applies to identified </a:t>
            </a:r>
            <a:r>
              <a:rPr lang="en-US" sz="2000" b="1" dirty="0">
                <a:ea typeface="+mn-lt"/>
                <a:cs typeface="+mn-lt"/>
              </a:rPr>
              <a:t>quality risks </a:t>
            </a:r>
            <a:r>
              <a:rPr lang="en-US" sz="2000" dirty="0">
                <a:ea typeface="+mn-lt"/>
                <a:cs typeface="+mn-lt"/>
              </a:rPr>
              <a:t>from internal manufacturing processes or from within TE delivery. </a:t>
            </a:r>
          </a:p>
          <a:p>
            <a:pPr algn="l" rtl="0"/>
            <a:endParaRPr lang="en-US" sz="2000" dirty="0">
              <a:ea typeface="+mn-lt"/>
              <a:cs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449EFD-9D93-47F1-AC7F-5E03F37E4A78}"/>
              </a:ext>
            </a:extLst>
          </p:cNvPr>
          <p:cNvGrpSpPr/>
          <p:nvPr/>
        </p:nvGrpSpPr>
        <p:grpSpPr>
          <a:xfrm>
            <a:off x="106219" y="6175249"/>
            <a:ext cx="1230284" cy="664721"/>
            <a:chOff x="8407400" y="5845092"/>
            <a:chExt cx="1289135" cy="672559"/>
          </a:xfrm>
        </p:grpSpPr>
        <p:pic>
          <p:nvPicPr>
            <p:cNvPr id="11" name="Graphic 10" descr="List">
              <a:hlinkClick r:id="rId7" action="ppaction://hlinksldjump"/>
              <a:extLst>
                <a:ext uri="{FF2B5EF4-FFF2-40B4-BE49-F238E27FC236}">
                  <a16:creationId xmlns:a16="http://schemas.microsoft.com/office/drawing/2014/main" id="{B39BD8E0-9EC4-4BAC-84ED-0F1C9FE26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AE0177-91CB-44F3-8F39-A723591E9CB3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13" name="Picture 12">
            <a:hlinkClick r:id="rId10" action="ppaction://hlinksldjump"/>
            <a:extLst>
              <a:ext uri="{FF2B5EF4-FFF2-40B4-BE49-F238E27FC236}">
                <a16:creationId xmlns:a16="http://schemas.microsoft.com/office/drawing/2014/main" id="{E80CAB07-C623-416C-8B9C-85ADFD14BE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29208" y="6010937"/>
            <a:ext cx="1508690" cy="7177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0A2DA0-1890-4244-B56F-1279BB084108}"/>
              </a:ext>
            </a:extLst>
          </p:cNvPr>
          <p:cNvSpPr/>
          <p:nvPr/>
        </p:nvSpPr>
        <p:spPr>
          <a:xfrm>
            <a:off x="440646" y="2406583"/>
            <a:ext cx="11305151" cy="286232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>
                <a:ea typeface="+mn-lt"/>
                <a:cs typeface="+mn-lt"/>
              </a:rPr>
              <a:t>The use of this tool is aiming for:</a:t>
            </a:r>
          </a:p>
          <a:p>
            <a:pPr marL="800100" lvl="1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/>
                </a:solidFill>
                <a:ea typeface="+mn-lt"/>
                <a:cs typeface="+mn-lt"/>
              </a:rPr>
              <a:t>Speed: </a:t>
            </a:r>
            <a:r>
              <a:rPr lang="en-US" sz="2000" dirty="0">
                <a:ea typeface="+mn-lt"/>
                <a:cs typeface="+mn-lt"/>
              </a:rPr>
              <a:t>cost of poor quality is rapidly increasing if quality problems are not timely stopped at the source. </a:t>
            </a:r>
          </a:p>
          <a:p>
            <a:pPr marL="800100" lvl="1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/>
                </a:solidFill>
                <a:ea typeface="+mn-lt"/>
                <a:cs typeface="+mn-lt"/>
              </a:rPr>
              <a:t>Effectiveness:</a:t>
            </a:r>
            <a:r>
              <a:rPr lang="en-US" sz="2000" dirty="0">
                <a:ea typeface="+mn-lt"/>
                <a:cs typeface="+mn-lt"/>
              </a:rPr>
              <a:t>  re-occurrence of quality problems are severely rated by our customers and a reason for escalation. </a:t>
            </a:r>
          </a:p>
          <a:p>
            <a:pPr marL="800100" lvl="1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/>
                </a:solidFill>
                <a:ea typeface="+mn-lt"/>
                <a:cs typeface="+mn-lt"/>
              </a:rPr>
              <a:t>Prevention:</a:t>
            </a:r>
            <a:r>
              <a:rPr lang="en-US" sz="2000" dirty="0">
                <a:ea typeface="+mn-lt"/>
                <a:cs typeface="+mn-lt"/>
              </a:rPr>
              <a:t> Lessons learned that contribute to an increasing systemic robustness against Quality failures</a:t>
            </a:r>
          </a:p>
          <a:p>
            <a:pPr marL="800100" lvl="1" indent="-3429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/>
                </a:solidFill>
                <a:ea typeface="+mn-lt"/>
                <a:cs typeface="+mn-lt"/>
              </a:rPr>
              <a:t>Know how increase: </a:t>
            </a:r>
            <a:r>
              <a:rPr lang="en-US" sz="2000" dirty="0">
                <a:ea typeface="+mn-lt"/>
                <a:cs typeface="+mn-lt"/>
              </a:rPr>
              <a:t>consolidation of Lessons Learned using master FMEA's for TE's core processes, connected with Lessons Learned repositories for re-occurring failure types.</a:t>
            </a:r>
            <a:endParaRPr lang="en-GB" sz="20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067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D4F93EAF-9321-44D8-B10A-663E26C9954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Folie" r:id="rId5" imgW="306" imgH="306" progId="TCLayout.ActiveDocument.1">
                  <p:embed/>
                </p:oleObj>
              </mc:Choice>
              <mc:Fallback>
                <p:oleObj name="think-cell Folie" r:id="rId5" imgW="306" imgH="306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D4F93EAF-9321-44D8-B10A-663E26C995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hteck 7" hidden="1">
            <a:extLst>
              <a:ext uri="{FF2B5EF4-FFF2-40B4-BE49-F238E27FC236}">
                <a16:creationId xmlns:a16="http://schemas.microsoft.com/office/drawing/2014/main" id="{E5CBBEB2-7762-40BD-BF6A-D4A4525FF07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GB" sz="2800" b="1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9569DD-3A19-4113-8A30-2A914D8BD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9" y="219489"/>
            <a:ext cx="9829800" cy="457200"/>
          </a:xfrm>
        </p:spPr>
        <p:txBody>
          <a:bodyPr/>
          <a:lstStyle/>
          <a:p>
            <a:r>
              <a:rPr lang="en-GB" dirty="0"/>
              <a:t>3. Why Use Fast Response?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9849F-9B21-4E4B-B654-C43CBDE8C26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6000" y="875366"/>
            <a:ext cx="11160000" cy="1407864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cs typeface="Arial"/>
              </a:rPr>
              <a:t>The Fast Response process </a:t>
            </a:r>
            <a:r>
              <a:rPr lang="en-GB" b="1" dirty="0">
                <a:cs typeface="Arial"/>
              </a:rPr>
              <a:t>engages all functions </a:t>
            </a:r>
            <a:r>
              <a:rPr lang="en-GB" dirty="0">
                <a:cs typeface="Arial"/>
              </a:rPr>
              <a:t>that are connected to the identified quality issue, as soon as the issue is identified, and until it has been systemically closed.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cs typeface="Arial"/>
              </a:rPr>
              <a:t>It has a </a:t>
            </a:r>
            <a:r>
              <a:rPr lang="en-GB" b="1" dirty="0">
                <a:cs typeface="Arial"/>
              </a:rPr>
              <a:t>high shop floor visibility and presence </a:t>
            </a:r>
            <a:r>
              <a:rPr lang="en-GB" dirty="0">
                <a:cs typeface="Arial"/>
              </a:rPr>
              <a:t>with the tools provided.</a:t>
            </a:r>
            <a:r>
              <a:rPr lang="en-GB" sz="2400" dirty="0">
                <a:cs typeface="Arial"/>
              </a:rPr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cs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6BB258-41FA-4553-B772-1917DF7363BE}"/>
              </a:ext>
            </a:extLst>
          </p:cNvPr>
          <p:cNvGrpSpPr/>
          <p:nvPr/>
        </p:nvGrpSpPr>
        <p:grpSpPr>
          <a:xfrm>
            <a:off x="106219" y="6175249"/>
            <a:ext cx="1230284" cy="664721"/>
            <a:chOff x="8407400" y="5845092"/>
            <a:chExt cx="1289135" cy="672559"/>
          </a:xfrm>
        </p:grpSpPr>
        <p:pic>
          <p:nvPicPr>
            <p:cNvPr id="11" name="Graphic 10" descr="List">
              <a:hlinkClick r:id="rId7" action="ppaction://hlinksldjump"/>
              <a:extLst>
                <a:ext uri="{FF2B5EF4-FFF2-40B4-BE49-F238E27FC236}">
                  <a16:creationId xmlns:a16="http://schemas.microsoft.com/office/drawing/2014/main" id="{D850DF1D-1157-4AC4-9EF2-BB7EE3ACC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EEA12E-70D4-465B-BAF7-45C12F02D3E0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13" name="Picture 12">
            <a:hlinkClick r:id="rId10" action="ppaction://hlinksldjump"/>
            <a:extLst>
              <a:ext uri="{FF2B5EF4-FFF2-40B4-BE49-F238E27FC236}">
                <a16:creationId xmlns:a16="http://schemas.microsoft.com/office/drawing/2014/main" id="{1F502A4B-50D7-47CC-93AB-0760F21596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29208" y="6010937"/>
            <a:ext cx="1508690" cy="717782"/>
          </a:xfrm>
          <a:prstGeom prst="rect">
            <a:avLst/>
          </a:prstGeom>
        </p:spPr>
      </p:pic>
      <p:pic>
        <p:nvPicPr>
          <p:cNvPr id="18" name="Grafik 1">
            <a:extLst>
              <a:ext uri="{FF2B5EF4-FFF2-40B4-BE49-F238E27FC236}">
                <a16:creationId xmlns:a16="http://schemas.microsoft.com/office/drawing/2014/main" id="{A1A82512-6223-47A1-B29E-8883F99A9C0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8479" y="2067754"/>
            <a:ext cx="10175042" cy="385635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F14D3B-687D-40B6-A7C7-14A31869C478}"/>
              </a:ext>
            </a:extLst>
          </p:cNvPr>
          <p:cNvSpPr/>
          <p:nvPr/>
        </p:nvSpPr>
        <p:spPr>
          <a:xfrm>
            <a:off x="4771759" y="5990240"/>
            <a:ext cx="31165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cs typeface="Arial"/>
              </a:rPr>
              <a:t>Digital Fast Response Dashboard Example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98069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BC577F-832B-45E1-9A3C-2459BBD9A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70" y="277642"/>
            <a:ext cx="9829800" cy="457200"/>
          </a:xfrm>
        </p:spPr>
        <p:txBody>
          <a:bodyPr/>
          <a:lstStyle/>
          <a:p>
            <a:r>
              <a:rPr lang="en-GB" dirty="0"/>
              <a:t>4. How to Implement Fast Response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605BFB-9DD7-4EE4-94BB-A42D5839786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87258" y="900821"/>
            <a:ext cx="11454285" cy="264806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400" b="1" dirty="0"/>
              <a:t>Prepare</a:t>
            </a:r>
            <a:endParaRPr lang="en-US" sz="2400" b="1" dirty="0">
              <a:cs typeface="Arial"/>
            </a:endParaRPr>
          </a:p>
          <a:p>
            <a:pPr lvl="1"/>
            <a:r>
              <a:rPr lang="en-US" sz="2000" dirty="0"/>
              <a:t>The Site Leadership teams have completed </a:t>
            </a:r>
            <a:r>
              <a:rPr lang="en-US" sz="2000" b="1" dirty="0"/>
              <a:t>Fast Response training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666666"/>
                </a:solidFill>
              </a:rPr>
              <a:t>so they understand their role in coaching and confirming on the effectiveness of the teams involved. </a:t>
            </a:r>
            <a:br>
              <a:rPr lang="en-US" sz="2000" dirty="0"/>
            </a:br>
            <a:r>
              <a:rPr lang="en-US" sz="2000" b="1" dirty="0"/>
              <a:t>Cross functional teams </a:t>
            </a:r>
            <a:r>
              <a:rPr lang="en-US" sz="2000" dirty="0"/>
              <a:t>are trained and engaged in problem solving activities.</a:t>
            </a:r>
          </a:p>
          <a:p>
            <a:pPr lvl="1"/>
            <a:br>
              <a:rPr lang="en-US" sz="2000" dirty="0"/>
            </a:br>
            <a:r>
              <a:rPr lang="en-US" sz="2000" dirty="0"/>
              <a:t>See also </a:t>
            </a:r>
            <a:r>
              <a:rPr lang="en-US" sz="2000" dirty="0">
                <a:hlinkClick r:id="rId3"/>
              </a:rPr>
              <a:t>Built in Quality</a:t>
            </a:r>
            <a:r>
              <a:rPr lang="en-US" sz="2000" dirty="0"/>
              <a:t> (TEC-406-160021) for Problem Solving methodologies. </a:t>
            </a:r>
            <a:endParaRPr lang="en-US" sz="2000" dirty="0">
              <a:cs typeface="Arial"/>
            </a:endParaRPr>
          </a:p>
          <a:p>
            <a:pPr marL="228600" lvl="1" indent="0">
              <a:buNone/>
            </a:pPr>
            <a:endParaRPr lang="en-US" sz="1800" dirty="0"/>
          </a:p>
          <a:p>
            <a:endParaRPr lang="en-US" sz="2400" dirty="0">
              <a:cs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AA38A5-6C73-4CC0-BCD7-7EE135AA4FB8}"/>
              </a:ext>
            </a:extLst>
          </p:cNvPr>
          <p:cNvGrpSpPr/>
          <p:nvPr/>
        </p:nvGrpSpPr>
        <p:grpSpPr>
          <a:xfrm>
            <a:off x="106219" y="6175249"/>
            <a:ext cx="1230284" cy="664721"/>
            <a:chOff x="8407400" y="5845092"/>
            <a:chExt cx="1289135" cy="672559"/>
          </a:xfrm>
        </p:grpSpPr>
        <p:pic>
          <p:nvPicPr>
            <p:cNvPr id="14" name="Graphic 13" descr="List">
              <a:hlinkClick r:id="rId4" action="ppaction://hlinksldjump"/>
              <a:extLst>
                <a:ext uri="{FF2B5EF4-FFF2-40B4-BE49-F238E27FC236}">
                  <a16:creationId xmlns:a16="http://schemas.microsoft.com/office/drawing/2014/main" id="{CD39B020-D418-4D9C-BE21-A392616FD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47B018-71DA-498F-AB13-E526C23A5125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17" name="Picture 16">
            <a:hlinkClick r:id="rId7" action="ppaction://hlinksldjump"/>
            <a:extLst>
              <a:ext uri="{FF2B5EF4-FFF2-40B4-BE49-F238E27FC236}">
                <a16:creationId xmlns:a16="http://schemas.microsoft.com/office/drawing/2014/main" id="{0CAA6C68-5BA6-47CF-B4A4-7856B00488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9208" y="6068629"/>
            <a:ext cx="1508690" cy="7177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1E84EA-C1D8-4ABA-9573-BBD4259DE6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4021" y="3555304"/>
            <a:ext cx="2303268" cy="1724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05F858-CA97-4745-874F-39E2D820E15C}"/>
              </a:ext>
            </a:extLst>
          </p:cNvPr>
          <p:cNvSpPr txBox="1"/>
          <p:nvPr/>
        </p:nvSpPr>
        <p:spPr>
          <a:xfrm>
            <a:off x="4786382" y="5483853"/>
            <a:ext cx="3358673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600" i="1"/>
            </a:lvl1pPr>
          </a:lstStyle>
          <a:p>
            <a:r>
              <a:rPr lang="en-GB" dirty="0"/>
              <a:t>Additional training on LEARN@TE </a:t>
            </a:r>
            <a:r>
              <a:rPr lang="en-GB" dirty="0">
                <a:hlinkClick r:id="rId10"/>
              </a:rPr>
              <a:t>APL 8D Certification - 8D Module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934D84-1A85-4F46-8F28-0162474FB6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8117" y="4319808"/>
            <a:ext cx="3136050" cy="8469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B12708B-30B9-4E21-9287-31FDDA6AA5CC}"/>
              </a:ext>
            </a:extLst>
          </p:cNvPr>
          <p:cNvSpPr/>
          <p:nvPr/>
        </p:nvSpPr>
        <p:spPr>
          <a:xfrm>
            <a:off x="1046242" y="5483853"/>
            <a:ext cx="31360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i="1" dirty="0"/>
              <a:t>Refer to </a:t>
            </a:r>
            <a:r>
              <a:rPr lang="en-GB" sz="1600" i="1" dirty="0">
                <a:hlinkClick r:id="rId12"/>
              </a:rPr>
              <a:t>TEOA 122 Fast Response</a:t>
            </a:r>
            <a:r>
              <a:rPr lang="en-GB" sz="1600" i="1" dirty="0"/>
              <a:t> training materials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B23E468-7D53-417F-A705-E42BC2B95A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6756" y="5483854"/>
            <a:ext cx="503323" cy="5033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3F4891-77FE-40AD-A161-830F64DB98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71426" y="5483854"/>
            <a:ext cx="503323" cy="5033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CF68B6-117F-4CBF-89AC-5969E8AC5AC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55646" y="3676219"/>
            <a:ext cx="2633448" cy="1482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A2F3F7-9EB1-4C84-AF94-4B181C9D2182}"/>
              </a:ext>
            </a:extLst>
          </p:cNvPr>
          <p:cNvSpPr/>
          <p:nvPr/>
        </p:nvSpPr>
        <p:spPr>
          <a:xfrm>
            <a:off x="9341093" y="5483853"/>
            <a:ext cx="25762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Built in Quality</a:t>
            </a:r>
            <a:r>
              <a:rPr lang="en-US" sz="1600" dirty="0"/>
              <a:t> (TEC-406-160021)</a:t>
            </a:r>
            <a:endParaRPr lang="en-GB" sz="16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2C6AA89-B16F-4180-8E58-97108D4D3D4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28170" y="5496159"/>
            <a:ext cx="503323" cy="50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827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u3Mwh2fQiv46rBWEhrXh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r1GrqkpPF4yAo.QuHudQ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WrdBgjYtYU5reSUcT4yy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rZi9QRDaueNY0HPjUGl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r1GrqkpPF4yAo.QuHudQ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6gpoFIkXEq9dyvcJ0Jl_w"/>
</p:tagLst>
</file>

<file path=ppt/theme/theme1.xml><?xml version="1.0" encoding="utf-8"?>
<a:theme xmlns:a="http://schemas.openxmlformats.org/drawingml/2006/main" name="TE Brand 2020 Theme1">
  <a:themeElements>
    <a:clrScheme name="New">
      <a:dk1>
        <a:srgbClr val="666666"/>
      </a:dk1>
      <a:lt1>
        <a:srgbClr val="FFFFFF"/>
      </a:lt1>
      <a:dk2>
        <a:srgbClr val="FFFFFF"/>
      </a:dk2>
      <a:lt2>
        <a:srgbClr val="E98300"/>
      </a:lt2>
      <a:accent1>
        <a:srgbClr val="E98300"/>
      </a:accent1>
      <a:accent2>
        <a:srgbClr val="666666"/>
      </a:accent2>
      <a:accent3>
        <a:srgbClr val="0066A1"/>
      </a:accent3>
      <a:accent4>
        <a:srgbClr val="3CB7E3"/>
      </a:accent4>
      <a:accent5>
        <a:srgbClr val="FCD350"/>
      </a:accent5>
      <a:accent6>
        <a:srgbClr val="CD202C"/>
      </a:accent6>
      <a:hlink>
        <a:srgbClr val="0066A1"/>
      </a:hlink>
      <a:folHlink>
        <a:srgbClr val="0066A1"/>
      </a:folHlink>
    </a:clrScheme>
    <a:fontScheme name="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 Brand 2020 Theme1" id="{12899FE3-C2AC-41DA-9923-DD3E7B78135E}" vid="{32FF061F-6323-48F2-9466-41EE671026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A1BBB0C65B294CA7DCA4A3CE828199" ma:contentTypeVersion="1" ma:contentTypeDescription="Create a new document." ma:contentTypeScope="" ma:versionID="4267dc8f915110def69a0010305e1e16">
  <xsd:schema xmlns:xsd="http://www.w3.org/2001/XMLSchema" xmlns:xs="http://www.w3.org/2001/XMLSchema" xmlns:p="http://schemas.microsoft.com/office/2006/metadata/properties" xmlns:ns2="dbcfff2c-5cce-4cb7-b05b-d3b2e8ac169c" xmlns:ns3="36b2ca4c-9cb9-4390-9c92-9d5e0fe0f0b4" targetNamespace="http://schemas.microsoft.com/office/2006/metadata/properties" ma:root="true" ma:fieldsID="3409fdb901b3d6c5cf251c5765371717" ns2:_="" ns3:_="">
    <xsd:import namespace="dbcfff2c-5cce-4cb7-b05b-d3b2e8ac169c"/>
    <xsd:import namespace="36b2ca4c-9cb9-4390-9c92-9d5e0fe0f0b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u08j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cfff2c-5cce-4cb7-b05b-d3b2e8ac169c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b2ca4c-9cb9-4390-9c92-9d5e0fe0f0b4" elementFormDefault="qualified">
    <xsd:import namespace="http://schemas.microsoft.com/office/2006/documentManagement/types"/>
    <xsd:import namespace="http://schemas.microsoft.com/office/infopath/2007/PartnerControls"/>
    <xsd:element name="u08j" ma:index="11" nillable="true" ma:displayName="Link to Training Materials" ma:internalName="u08j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dbcfff2c-5cce-4cb7-b05b-d3b2e8ac169c">VMM2RVFH342Q-1513051167-53</_dlc_DocId>
    <_dlc_DocIdUrl xmlns="dbcfff2c-5cce-4cb7-b05b-d3b2e8ac169c">
      <Url>https://teams.connect.te.com/sites/TEOA/_layouts/15/DocIdRedir.aspx?ID=VMM2RVFH342Q-1513051167-53</Url>
      <Description>VMM2RVFH342Q-1513051167-53</Description>
    </_dlc_DocIdUrl>
    <u08j xmlns="36b2ca4c-9cb9-4390-9c92-9d5e0fe0f0b4">https://teams.connect.te.com/sites/TEOA/instructor%20workspace/English%20Modules/Forms/AllItems.aspx?RootFolder=%2Fsites%2FTEOA%2Finstructor%20workspace%2FEnglish%20Modules%2FTEOA%20122%20Fast%20Response&amp;FolderCTID=0x0120000233B35DFAE61A48B6339E92CA4ECB1A</u08j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064C779F-A822-4C40-9E7B-EF04F7B387C6}"/>
</file>

<file path=customXml/itemProps2.xml><?xml version="1.0" encoding="utf-8"?>
<ds:datastoreItem xmlns:ds="http://schemas.openxmlformats.org/officeDocument/2006/customXml" ds:itemID="{5B0C959A-E494-4BD5-A42B-E69F0C81AF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89342B4-7A07-4881-B7CA-75335F2B90A3}">
  <ds:schemaRefs>
    <ds:schemaRef ds:uri="6185c7e3-e168-4d59-8fe5-63fb03f5c4d1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sharepoint/v3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8a979830-5909-4d60-b187-86785ccffa7d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98F3B346-F6F8-4B98-9D28-3D2FEC8F425F}"/>
</file>

<file path=docProps/app.xml><?xml version="1.0" encoding="utf-8"?>
<Properties xmlns="http://schemas.openxmlformats.org/officeDocument/2006/extended-properties" xmlns:vt="http://schemas.openxmlformats.org/officeDocument/2006/docPropsVTypes">
  <Template>TE Brand 2020 Theme1</Template>
  <TotalTime>1835</TotalTime>
  <Words>1019</Words>
  <Application>Microsoft Office PowerPoint</Application>
  <PresentationFormat>Widescreen</PresentationFormat>
  <Paragraphs>179</Paragraphs>
  <Slides>18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MS PGothic</vt:lpstr>
      <vt:lpstr>Arial</vt:lpstr>
      <vt:lpstr>Calibri</vt:lpstr>
      <vt:lpstr>Times New Roman</vt:lpstr>
      <vt:lpstr>Wingdings</vt:lpstr>
      <vt:lpstr>TE Brand 2020 Theme1</vt:lpstr>
      <vt:lpstr>think-cell Folie</vt:lpstr>
      <vt:lpstr>Quality Foundations Playbook  TEC- 406-160017 </vt:lpstr>
      <vt:lpstr>Using the Quality Foundations Playbook – What do the Icons Mean?</vt:lpstr>
      <vt:lpstr>Quality Foundations Introduction</vt:lpstr>
      <vt:lpstr>Fast Response</vt:lpstr>
      <vt:lpstr>Fast Response Overview</vt:lpstr>
      <vt:lpstr>1. Fast Response Definition</vt:lpstr>
      <vt:lpstr>2. What is the Purpose of Fast Response</vt:lpstr>
      <vt:lpstr>3. Why Use Fast Response?</vt:lpstr>
      <vt:lpstr>4. How to Implement Fast Response</vt:lpstr>
      <vt:lpstr>4. How to Implement Fast Response.</vt:lpstr>
      <vt:lpstr>4. How to Implement Fast Response</vt:lpstr>
      <vt:lpstr>4. How to Implement Fast Response</vt:lpstr>
      <vt:lpstr>5. Fast Response Best Practice Examples </vt:lpstr>
      <vt:lpstr> 6. Access to Shared Best Practices</vt:lpstr>
      <vt:lpstr> QMS</vt:lpstr>
      <vt:lpstr>1. QMS Definition</vt:lpstr>
      <vt:lpstr>Quality Foundations - Improvement Over time</vt:lpstr>
      <vt:lpstr>Questions to Consider around Quality Foundations  Deployment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Foundations Playbook TEC-406-160017</dc:title>
  <dc:creator>O'Neill, Dermot</dc:creator>
  <cp:lastModifiedBy>O'Neill, Dermot</cp:lastModifiedBy>
  <cp:revision>719</cp:revision>
  <cp:lastPrinted>2020-06-11T08:54:29Z</cp:lastPrinted>
  <dcterms:created xsi:type="dcterms:W3CDTF">2020-06-02T07:32:50Z</dcterms:created>
  <dcterms:modified xsi:type="dcterms:W3CDTF">2020-12-16T09:48:13Z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0x01010067A1BBB0C65B294CA7DCA4A3CE828199</vt:lpwstr>
  </property>
  <property fmtid="{D5CDD505-2E9C-101B-9397-08002B2CF9AE}" pid="3" name="_dlc_DocIdItemGuid">
    <vt:lpwstr>3180a611-c19b-4d6b-a60d-5384da988db8</vt:lpwstr>
  </property>
</Properties>
</file>